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9"/>
    <p:sldMasterId id="2147484144" r:id="rId10"/>
  </p:sldMasterIdLst>
  <p:notesMasterIdLst>
    <p:notesMasterId r:id="rId49"/>
  </p:notesMasterIdLst>
  <p:handoutMasterIdLst>
    <p:handoutMasterId r:id="rId50"/>
  </p:handoutMasterIdLst>
  <p:sldIdLst>
    <p:sldId id="1301" r:id="rId11"/>
    <p:sldId id="1303" r:id="rId12"/>
    <p:sldId id="1304" r:id="rId13"/>
    <p:sldId id="1305" r:id="rId14"/>
    <p:sldId id="1306" r:id="rId15"/>
    <p:sldId id="1307" r:id="rId16"/>
    <p:sldId id="1308" r:id="rId17"/>
    <p:sldId id="1309" r:id="rId18"/>
    <p:sldId id="1310" r:id="rId19"/>
    <p:sldId id="1311" r:id="rId20"/>
    <p:sldId id="1312" r:id="rId21"/>
    <p:sldId id="1313" r:id="rId22"/>
    <p:sldId id="1314" r:id="rId23"/>
    <p:sldId id="1315" r:id="rId24"/>
    <p:sldId id="1316" r:id="rId25"/>
    <p:sldId id="1317" r:id="rId26"/>
    <p:sldId id="1318" r:id="rId27"/>
    <p:sldId id="1319" r:id="rId28"/>
    <p:sldId id="1320" r:id="rId29"/>
    <p:sldId id="1321" r:id="rId30"/>
    <p:sldId id="1322" r:id="rId31"/>
    <p:sldId id="1323" r:id="rId32"/>
    <p:sldId id="1324" r:id="rId33"/>
    <p:sldId id="1325" r:id="rId34"/>
    <p:sldId id="1326" r:id="rId35"/>
    <p:sldId id="1327" r:id="rId36"/>
    <p:sldId id="1332" r:id="rId37"/>
    <p:sldId id="1328" r:id="rId38"/>
    <p:sldId id="1333" r:id="rId39"/>
    <p:sldId id="1334" r:id="rId40"/>
    <p:sldId id="1335" r:id="rId41"/>
    <p:sldId id="1336" r:id="rId42"/>
    <p:sldId id="1337" r:id="rId43"/>
    <p:sldId id="1338" r:id="rId44"/>
    <p:sldId id="1329" r:id="rId45"/>
    <p:sldId id="1330" r:id="rId46"/>
    <p:sldId id="1331" r:id="rId47"/>
    <p:sldId id="1284" r:id="rId48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n Mahier" initials="JM" lastIdx="9" clrIdx="2">
    <p:extLst>
      <p:ext uri="{19B8F6BF-5375-455C-9EA6-DF929625EA0E}">
        <p15:presenceInfo xmlns:p15="http://schemas.microsoft.com/office/powerpoint/2012/main" userId="5d80384d7e8b72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949E"/>
    <a:srgbClr val="D25653"/>
    <a:srgbClr val="DC943B"/>
    <a:srgbClr val="BAA647"/>
    <a:srgbClr val="36C1C2"/>
    <a:srgbClr val="151730"/>
    <a:srgbClr val="ECEFF0"/>
    <a:srgbClr val="CFD9DF"/>
    <a:srgbClr val="FFFFFF"/>
    <a:srgbClr val="B0C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AD423-DF30-4E0E-8E84-4B76A8E11C7D}" v="36" dt="2024-01-09T18:47:12.794"/>
    <p1510:client id="{F92FE01D-5CE2-A627-4681-369CCC13B76D}" v="2" dt="2024-01-10T00:55:57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Master" Target="slideMasters/slideMaster2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Toujani" userId="e9b4e9b7-4e25-44ba-99e8-82576f2413b5" providerId="ADAL" clId="{998AD423-DF30-4E0E-8E84-4B76A8E11C7D}"/>
    <pc:docChg chg="undo custSel addSld delSld modSld sldOrd">
      <pc:chgData name="Mohamed Toujani" userId="e9b4e9b7-4e25-44ba-99e8-82576f2413b5" providerId="ADAL" clId="{998AD423-DF30-4E0E-8E84-4B76A8E11C7D}" dt="2024-01-09T18:52:52.246" v="2939" actId="20577"/>
      <pc:docMkLst>
        <pc:docMk/>
      </pc:docMkLst>
      <pc:sldChg chg="modSp mod">
        <pc:chgData name="Mohamed Toujani" userId="e9b4e9b7-4e25-44ba-99e8-82576f2413b5" providerId="ADAL" clId="{998AD423-DF30-4E0E-8E84-4B76A8E11C7D}" dt="2024-01-08T20:35:26.973" v="151" actId="20577"/>
        <pc:sldMkLst>
          <pc:docMk/>
          <pc:sldMk cId="75142561" sldId="1301"/>
        </pc:sldMkLst>
        <pc:spChg chg="mod">
          <ac:chgData name="Mohamed Toujani" userId="e9b4e9b7-4e25-44ba-99e8-82576f2413b5" providerId="ADAL" clId="{998AD423-DF30-4E0E-8E84-4B76A8E11C7D}" dt="2024-01-08T20:35:26.973" v="151" actId="20577"/>
          <ac:spMkLst>
            <pc:docMk/>
            <pc:sldMk cId="75142561" sldId="1301"/>
            <ac:spMk id="2" creationId="{96BCC263-A6E8-EA4E-A8AF-F211DC04690F}"/>
          </ac:spMkLst>
        </pc:spChg>
        <pc:spChg chg="mod">
          <ac:chgData name="Mohamed Toujani" userId="e9b4e9b7-4e25-44ba-99e8-82576f2413b5" providerId="ADAL" clId="{998AD423-DF30-4E0E-8E84-4B76A8E11C7D}" dt="2024-01-08T20:34:39.836" v="89"/>
          <ac:spMkLst>
            <pc:docMk/>
            <pc:sldMk cId="75142561" sldId="1301"/>
            <ac:spMk id="5" creationId="{1F34B6AE-E982-644B-96B0-D04E84CB1046}"/>
          </ac:spMkLst>
        </pc:spChg>
      </pc:sldChg>
      <pc:sldChg chg="new del">
        <pc:chgData name="Mohamed Toujani" userId="e9b4e9b7-4e25-44ba-99e8-82576f2413b5" providerId="ADAL" clId="{998AD423-DF30-4E0E-8E84-4B76A8E11C7D}" dt="2024-01-08T20:50:38.864" v="154" actId="47"/>
        <pc:sldMkLst>
          <pc:docMk/>
          <pc:sldMk cId="460256289" sldId="1302"/>
        </pc:sldMkLst>
      </pc:sldChg>
      <pc:sldChg chg="addSp delSp modSp new mod">
        <pc:chgData name="Mohamed Toujani" userId="e9b4e9b7-4e25-44ba-99e8-82576f2413b5" providerId="ADAL" clId="{998AD423-DF30-4E0E-8E84-4B76A8E11C7D}" dt="2024-01-09T18:47:12.794" v="2764" actId="14100"/>
        <pc:sldMkLst>
          <pc:docMk/>
          <pc:sldMk cId="3791469450" sldId="1303"/>
        </pc:sldMkLst>
        <pc:spChg chg="add del mod">
          <ac:chgData name="Mohamed Toujani" userId="e9b4e9b7-4e25-44ba-99e8-82576f2413b5" providerId="ADAL" clId="{998AD423-DF30-4E0E-8E84-4B76A8E11C7D}" dt="2024-01-09T18:46:52.190" v="2757" actId="478"/>
          <ac:spMkLst>
            <pc:docMk/>
            <pc:sldMk cId="3791469450" sldId="1303"/>
            <ac:spMk id="2" creationId="{22A98054-73B8-E1DA-4B43-1516E9FB799A}"/>
          </ac:spMkLst>
        </pc:spChg>
        <pc:spChg chg="add mod">
          <ac:chgData name="Mohamed Toujani" userId="e9b4e9b7-4e25-44ba-99e8-82576f2413b5" providerId="ADAL" clId="{998AD423-DF30-4E0E-8E84-4B76A8E11C7D}" dt="2024-01-09T18:46:51.332" v="2756" actId="478"/>
          <ac:spMkLst>
            <pc:docMk/>
            <pc:sldMk cId="3791469450" sldId="1303"/>
            <ac:spMk id="3" creationId="{3D0D8C52-3E3A-9F8D-AB05-128BA59CA470}"/>
          </ac:spMkLst>
        </pc:spChg>
        <pc:spChg chg="del">
          <ac:chgData name="Mohamed Toujani" userId="e9b4e9b7-4e25-44ba-99e8-82576f2413b5" providerId="ADAL" clId="{998AD423-DF30-4E0E-8E84-4B76A8E11C7D}" dt="2024-01-08T20:51:21.981" v="178" actId="478"/>
          <ac:spMkLst>
            <pc:docMk/>
            <pc:sldMk cId="3791469450" sldId="1303"/>
            <ac:spMk id="3" creationId="{83F52BD1-BC54-7677-4DB8-82B92A16E4F2}"/>
          </ac:spMkLst>
        </pc:spChg>
        <pc:spChg chg="mod">
          <ac:chgData name="Mohamed Toujani" userId="e9b4e9b7-4e25-44ba-99e8-82576f2413b5" providerId="ADAL" clId="{998AD423-DF30-4E0E-8E84-4B76A8E11C7D}" dt="2024-01-08T22:30:09.721" v="1305" actId="20577"/>
          <ac:spMkLst>
            <pc:docMk/>
            <pc:sldMk cId="3791469450" sldId="1303"/>
            <ac:spMk id="4" creationId="{3C370761-6BDA-E096-466A-AE3A52A80B90}"/>
          </ac:spMkLst>
        </pc:spChg>
        <pc:spChg chg="del">
          <ac:chgData name="Mohamed Toujani" userId="e9b4e9b7-4e25-44ba-99e8-82576f2413b5" providerId="ADAL" clId="{998AD423-DF30-4E0E-8E84-4B76A8E11C7D}" dt="2024-01-08T20:52:35.435" v="265" actId="478"/>
          <ac:spMkLst>
            <pc:docMk/>
            <pc:sldMk cId="3791469450" sldId="1303"/>
            <ac:spMk id="5" creationId="{F8ACDEF2-C119-1F34-F03D-E3160BB2F448}"/>
          </ac:spMkLst>
        </pc:spChg>
        <pc:spChg chg="del">
          <ac:chgData name="Mohamed Toujani" userId="e9b4e9b7-4e25-44ba-99e8-82576f2413b5" providerId="ADAL" clId="{998AD423-DF30-4E0E-8E84-4B76A8E11C7D}" dt="2024-01-08T20:52:33.448" v="264" actId="478"/>
          <ac:spMkLst>
            <pc:docMk/>
            <pc:sldMk cId="3791469450" sldId="1303"/>
            <ac:spMk id="6" creationId="{7D6962C8-23C0-1D4C-56A4-85DCBD5B843B}"/>
          </ac:spMkLst>
        </pc:spChg>
        <pc:spChg chg="add del">
          <ac:chgData name="Mohamed Toujani" userId="e9b4e9b7-4e25-44ba-99e8-82576f2413b5" providerId="ADAL" clId="{998AD423-DF30-4E0E-8E84-4B76A8E11C7D}" dt="2024-01-09T18:47:09.613" v="2763" actId="478"/>
          <ac:spMkLst>
            <pc:docMk/>
            <pc:sldMk cId="3791469450" sldId="1303"/>
            <ac:spMk id="7" creationId="{8B92E9F7-75C0-820B-D319-CBDFDB435393}"/>
          </ac:spMkLst>
        </pc:spChg>
        <pc:picChg chg="add del mod">
          <ac:chgData name="Mohamed Toujani" userId="e9b4e9b7-4e25-44ba-99e8-82576f2413b5" providerId="ADAL" clId="{998AD423-DF30-4E0E-8E84-4B76A8E11C7D}" dt="2024-01-09T18:47:12.794" v="2764" actId="14100"/>
          <ac:picMkLst>
            <pc:docMk/>
            <pc:sldMk cId="3791469450" sldId="1303"/>
            <ac:picMk id="1026" creationId="{4B3D910A-CDF2-6FDE-9575-8145E9250ECD}"/>
          </ac:picMkLst>
        </pc:picChg>
      </pc:sldChg>
      <pc:sldChg chg="modSp new del mod">
        <pc:chgData name="Mohamed Toujani" userId="e9b4e9b7-4e25-44ba-99e8-82576f2413b5" providerId="ADAL" clId="{998AD423-DF30-4E0E-8E84-4B76A8E11C7D}" dt="2024-01-08T21:05:09.745" v="496" actId="47"/>
        <pc:sldMkLst>
          <pc:docMk/>
          <pc:sldMk cId="2168359828" sldId="1304"/>
        </pc:sldMkLst>
        <pc:spChg chg="mod">
          <ac:chgData name="Mohamed Toujani" userId="e9b4e9b7-4e25-44ba-99e8-82576f2413b5" providerId="ADAL" clId="{998AD423-DF30-4E0E-8E84-4B76A8E11C7D}" dt="2024-01-08T21:04:47.287" v="494" actId="20577"/>
          <ac:spMkLst>
            <pc:docMk/>
            <pc:sldMk cId="2168359828" sldId="1304"/>
            <ac:spMk id="2" creationId="{6438FE0E-C537-9E90-1D78-69DEBEEBD003}"/>
          </ac:spMkLst>
        </pc:spChg>
      </pc:sldChg>
      <pc:sldChg chg="addSp modSp new mod">
        <pc:chgData name="Mohamed Toujani" userId="e9b4e9b7-4e25-44ba-99e8-82576f2413b5" providerId="ADAL" clId="{998AD423-DF30-4E0E-8E84-4B76A8E11C7D}" dt="2024-01-08T21:10:12.406" v="532" actId="207"/>
        <pc:sldMkLst>
          <pc:docMk/>
          <pc:sldMk cId="2634253109" sldId="1304"/>
        </pc:sldMkLst>
        <pc:spChg chg="add mod">
          <ac:chgData name="Mohamed Toujani" userId="e9b4e9b7-4e25-44ba-99e8-82576f2413b5" providerId="ADAL" clId="{998AD423-DF30-4E0E-8E84-4B76A8E11C7D}" dt="2024-01-08T21:09:29.260" v="529" actId="403"/>
          <ac:spMkLst>
            <pc:docMk/>
            <pc:sldMk cId="2634253109" sldId="1304"/>
            <ac:spMk id="2" creationId="{190BA92E-72D2-3E86-76D9-9EC2E256D304}"/>
          </ac:spMkLst>
        </pc:spChg>
        <pc:spChg chg="add mod">
          <ac:chgData name="Mohamed Toujani" userId="e9b4e9b7-4e25-44ba-99e8-82576f2413b5" providerId="ADAL" clId="{998AD423-DF30-4E0E-8E84-4B76A8E11C7D}" dt="2024-01-08T21:10:12.406" v="532" actId="207"/>
          <ac:spMkLst>
            <pc:docMk/>
            <pc:sldMk cId="2634253109" sldId="1304"/>
            <ac:spMk id="3" creationId="{38C25115-D159-F05E-EE33-0333C4012C01}"/>
          </ac:spMkLst>
        </pc:spChg>
      </pc:sldChg>
      <pc:sldChg chg="new del">
        <pc:chgData name="Mohamed Toujani" userId="e9b4e9b7-4e25-44ba-99e8-82576f2413b5" providerId="ADAL" clId="{998AD423-DF30-4E0E-8E84-4B76A8E11C7D}" dt="2024-01-08T21:03:44.480" v="469" actId="47"/>
        <pc:sldMkLst>
          <pc:docMk/>
          <pc:sldMk cId="3496992644" sldId="1304"/>
        </pc:sldMkLst>
      </pc:sldChg>
      <pc:sldChg chg="delSp modSp new mod">
        <pc:chgData name="Mohamed Toujani" userId="e9b4e9b7-4e25-44ba-99e8-82576f2413b5" providerId="ADAL" clId="{998AD423-DF30-4E0E-8E84-4B76A8E11C7D}" dt="2024-01-09T18:48:13.668" v="2846" actId="20577"/>
        <pc:sldMkLst>
          <pc:docMk/>
          <pc:sldMk cId="1789802760" sldId="1305"/>
        </pc:sldMkLst>
        <pc:spChg chg="mod">
          <ac:chgData name="Mohamed Toujani" userId="e9b4e9b7-4e25-44ba-99e8-82576f2413b5" providerId="ADAL" clId="{998AD423-DF30-4E0E-8E84-4B76A8E11C7D}" dt="2024-01-09T18:48:13.668" v="2846" actId="20577"/>
          <ac:spMkLst>
            <pc:docMk/>
            <pc:sldMk cId="1789802760" sldId="1305"/>
            <ac:spMk id="2" creationId="{F4EEC72E-E56A-8C0E-A089-7310F8545F02}"/>
          </ac:spMkLst>
        </pc:spChg>
        <pc:spChg chg="del">
          <ac:chgData name="Mohamed Toujani" userId="e9b4e9b7-4e25-44ba-99e8-82576f2413b5" providerId="ADAL" clId="{998AD423-DF30-4E0E-8E84-4B76A8E11C7D}" dt="2024-01-09T18:47:20.270" v="2765" actId="478"/>
          <ac:spMkLst>
            <pc:docMk/>
            <pc:sldMk cId="1789802760" sldId="1305"/>
            <ac:spMk id="3" creationId="{1F87E4D3-0C17-20C6-0590-8AE9D0E6CF7F}"/>
          </ac:spMkLst>
        </pc:spChg>
        <pc:spChg chg="del">
          <ac:chgData name="Mohamed Toujani" userId="e9b4e9b7-4e25-44ba-99e8-82576f2413b5" providerId="ADAL" clId="{998AD423-DF30-4E0E-8E84-4B76A8E11C7D}" dt="2024-01-09T18:47:48.211" v="2831" actId="478"/>
          <ac:spMkLst>
            <pc:docMk/>
            <pc:sldMk cId="1789802760" sldId="1305"/>
            <ac:spMk id="4" creationId="{06D1F6FF-1DA4-321C-4144-AE3C6DBCC084}"/>
          </ac:spMkLst>
        </pc:spChg>
        <pc:spChg chg="del">
          <ac:chgData name="Mohamed Toujani" userId="e9b4e9b7-4e25-44ba-99e8-82576f2413b5" providerId="ADAL" clId="{998AD423-DF30-4E0E-8E84-4B76A8E11C7D}" dt="2024-01-09T18:47:47.509" v="2830" actId="478"/>
          <ac:spMkLst>
            <pc:docMk/>
            <pc:sldMk cId="1789802760" sldId="1305"/>
            <ac:spMk id="5" creationId="{2F13236F-8BDF-D732-50B3-C2CCF2FDE07E}"/>
          </ac:spMkLst>
        </pc:spChg>
      </pc:sldChg>
      <pc:sldChg chg="new del">
        <pc:chgData name="Mohamed Toujani" userId="e9b4e9b7-4e25-44ba-99e8-82576f2413b5" providerId="ADAL" clId="{998AD423-DF30-4E0E-8E84-4B76A8E11C7D}" dt="2024-01-08T21:07:24.468" v="497" actId="47"/>
        <pc:sldMkLst>
          <pc:docMk/>
          <pc:sldMk cId="2542430478" sldId="1305"/>
        </pc:sldMkLst>
      </pc:sldChg>
      <pc:sldChg chg="addSp delSp modSp new mod">
        <pc:chgData name="Mohamed Toujani" userId="e9b4e9b7-4e25-44ba-99e8-82576f2413b5" providerId="ADAL" clId="{998AD423-DF30-4E0E-8E84-4B76A8E11C7D}" dt="2024-01-08T23:00:25.584" v="1798" actId="478"/>
        <pc:sldMkLst>
          <pc:docMk/>
          <pc:sldMk cId="1744572252" sldId="1306"/>
        </pc:sldMkLst>
        <pc:spChg chg="mod">
          <ac:chgData name="Mohamed Toujani" userId="e9b4e9b7-4e25-44ba-99e8-82576f2413b5" providerId="ADAL" clId="{998AD423-DF30-4E0E-8E84-4B76A8E11C7D}" dt="2024-01-08T21:12:06.158" v="615" actId="20577"/>
          <ac:spMkLst>
            <pc:docMk/>
            <pc:sldMk cId="1744572252" sldId="1306"/>
            <ac:spMk id="2" creationId="{F609129D-B838-82EC-765C-2CDC625B00C9}"/>
          </ac:spMkLst>
        </pc:spChg>
        <pc:spChg chg="mod">
          <ac:chgData name="Mohamed Toujani" userId="e9b4e9b7-4e25-44ba-99e8-82576f2413b5" providerId="ADAL" clId="{998AD423-DF30-4E0E-8E84-4B76A8E11C7D}" dt="2024-01-08T22:53:07.332" v="1754" actId="20577"/>
          <ac:spMkLst>
            <pc:docMk/>
            <pc:sldMk cId="1744572252" sldId="1306"/>
            <ac:spMk id="3" creationId="{E1D2DD93-08C8-388A-05DC-D14E870D0ED3}"/>
          </ac:spMkLst>
        </pc:spChg>
        <pc:spChg chg="del">
          <ac:chgData name="Mohamed Toujani" userId="e9b4e9b7-4e25-44ba-99e8-82576f2413b5" providerId="ADAL" clId="{998AD423-DF30-4E0E-8E84-4B76A8E11C7D}" dt="2024-01-08T23:00:25.584" v="1798" actId="478"/>
          <ac:spMkLst>
            <pc:docMk/>
            <pc:sldMk cId="1744572252" sldId="1306"/>
            <ac:spMk id="4" creationId="{FD1F9C3A-4C5E-6E1F-21EE-3A88A15B490F}"/>
          </ac:spMkLst>
        </pc:spChg>
        <pc:picChg chg="add mod">
          <ac:chgData name="Mohamed Toujani" userId="e9b4e9b7-4e25-44ba-99e8-82576f2413b5" providerId="ADAL" clId="{998AD423-DF30-4E0E-8E84-4B76A8E11C7D}" dt="2024-01-08T22:53:19.532" v="1758" actId="14100"/>
          <ac:picMkLst>
            <pc:docMk/>
            <pc:sldMk cId="1744572252" sldId="1306"/>
            <ac:picMk id="6" creationId="{2D502743-9E8F-646B-3110-BD842D4308E9}"/>
          </ac:picMkLst>
        </pc:picChg>
      </pc:sldChg>
      <pc:sldChg chg="modSp new del mod">
        <pc:chgData name="Mohamed Toujani" userId="e9b4e9b7-4e25-44ba-99e8-82576f2413b5" providerId="ADAL" clId="{998AD423-DF30-4E0E-8E84-4B76A8E11C7D}" dt="2024-01-08T21:11:37.491" v="569" actId="47"/>
        <pc:sldMkLst>
          <pc:docMk/>
          <pc:sldMk cId="2776960106" sldId="1306"/>
        </pc:sldMkLst>
        <pc:spChg chg="mod">
          <ac:chgData name="Mohamed Toujani" userId="e9b4e9b7-4e25-44ba-99e8-82576f2413b5" providerId="ADAL" clId="{998AD423-DF30-4E0E-8E84-4B76A8E11C7D}" dt="2024-01-08T21:11:35.522" v="568" actId="14100"/>
          <ac:spMkLst>
            <pc:docMk/>
            <pc:sldMk cId="2776960106" sldId="1306"/>
            <ac:spMk id="2" creationId="{E6BE89C0-602D-6099-9EDE-B4F0EB26C710}"/>
          </ac:spMkLst>
        </pc:spChg>
      </pc:sldChg>
      <pc:sldChg chg="addSp delSp modSp new mod">
        <pc:chgData name="Mohamed Toujani" userId="e9b4e9b7-4e25-44ba-99e8-82576f2413b5" providerId="ADAL" clId="{998AD423-DF30-4E0E-8E84-4B76A8E11C7D}" dt="2024-01-08T23:00:30.104" v="1799" actId="478"/>
        <pc:sldMkLst>
          <pc:docMk/>
          <pc:sldMk cId="2341158320" sldId="1307"/>
        </pc:sldMkLst>
        <pc:spChg chg="mod">
          <ac:chgData name="Mohamed Toujani" userId="e9b4e9b7-4e25-44ba-99e8-82576f2413b5" providerId="ADAL" clId="{998AD423-DF30-4E0E-8E84-4B76A8E11C7D}" dt="2024-01-08T21:12:17.473" v="636" actId="20577"/>
          <ac:spMkLst>
            <pc:docMk/>
            <pc:sldMk cId="2341158320" sldId="1307"/>
            <ac:spMk id="2" creationId="{4CD02F4F-E9A6-22DE-AF09-E9A28F2E81CF}"/>
          </ac:spMkLst>
        </pc:spChg>
        <pc:spChg chg="del">
          <ac:chgData name="Mohamed Toujani" userId="e9b4e9b7-4e25-44ba-99e8-82576f2413b5" providerId="ADAL" clId="{998AD423-DF30-4E0E-8E84-4B76A8E11C7D}" dt="2024-01-08T23:00:30.104" v="1799" actId="478"/>
          <ac:spMkLst>
            <pc:docMk/>
            <pc:sldMk cId="2341158320" sldId="1307"/>
            <ac:spMk id="4" creationId="{B27B38BE-D713-9C86-BC5C-E552064464A0}"/>
          </ac:spMkLst>
        </pc:spChg>
        <pc:picChg chg="add mod">
          <ac:chgData name="Mohamed Toujani" userId="e9b4e9b7-4e25-44ba-99e8-82576f2413b5" providerId="ADAL" clId="{998AD423-DF30-4E0E-8E84-4B76A8E11C7D}" dt="2024-01-08T22:54:44.004" v="1763" actId="14100"/>
          <ac:picMkLst>
            <pc:docMk/>
            <pc:sldMk cId="2341158320" sldId="1307"/>
            <ac:picMk id="6" creationId="{F074AB79-4B03-32B6-B94E-5CBC01A175A0}"/>
          </ac:picMkLst>
        </pc:picChg>
      </pc:sldChg>
      <pc:sldChg chg="addSp modSp new mod">
        <pc:chgData name="Mohamed Toujani" userId="e9b4e9b7-4e25-44ba-99e8-82576f2413b5" providerId="ADAL" clId="{998AD423-DF30-4E0E-8E84-4B76A8E11C7D}" dt="2024-01-08T22:55:25.023" v="1767" actId="14100"/>
        <pc:sldMkLst>
          <pc:docMk/>
          <pc:sldMk cId="386325818" sldId="1308"/>
        </pc:sldMkLst>
        <pc:spChg chg="mod">
          <ac:chgData name="Mohamed Toujani" userId="e9b4e9b7-4e25-44ba-99e8-82576f2413b5" providerId="ADAL" clId="{998AD423-DF30-4E0E-8E84-4B76A8E11C7D}" dt="2024-01-08T21:12:27.284" v="659" actId="20577"/>
          <ac:spMkLst>
            <pc:docMk/>
            <pc:sldMk cId="386325818" sldId="1308"/>
            <ac:spMk id="2" creationId="{7E89147C-E092-1D52-8458-7A6AC182EEE0}"/>
          </ac:spMkLst>
        </pc:spChg>
        <pc:picChg chg="add mod">
          <ac:chgData name="Mohamed Toujani" userId="e9b4e9b7-4e25-44ba-99e8-82576f2413b5" providerId="ADAL" clId="{998AD423-DF30-4E0E-8E84-4B76A8E11C7D}" dt="2024-01-08T22:55:25.023" v="1767" actId="14100"/>
          <ac:picMkLst>
            <pc:docMk/>
            <pc:sldMk cId="386325818" sldId="1308"/>
            <ac:picMk id="6" creationId="{83C308EC-CAD4-B32A-5FEA-0BD085F18A21}"/>
          </ac:picMkLst>
        </pc:picChg>
      </pc:sldChg>
      <pc:sldChg chg="addSp delSp modSp new mod">
        <pc:chgData name="Mohamed Toujani" userId="e9b4e9b7-4e25-44ba-99e8-82576f2413b5" providerId="ADAL" clId="{998AD423-DF30-4E0E-8E84-4B76A8E11C7D}" dt="2024-01-08T22:57:13.226" v="1782" actId="478"/>
        <pc:sldMkLst>
          <pc:docMk/>
          <pc:sldMk cId="2485919031" sldId="1309"/>
        </pc:sldMkLst>
        <pc:spChg chg="mod">
          <ac:chgData name="Mohamed Toujani" userId="e9b4e9b7-4e25-44ba-99e8-82576f2413b5" providerId="ADAL" clId="{998AD423-DF30-4E0E-8E84-4B76A8E11C7D}" dt="2024-01-08T21:12:42.737" v="688" actId="20577"/>
          <ac:spMkLst>
            <pc:docMk/>
            <pc:sldMk cId="2485919031" sldId="1309"/>
            <ac:spMk id="2" creationId="{D42C2565-687E-E605-7450-07AD23E8B809}"/>
          </ac:spMkLst>
        </pc:spChg>
        <pc:spChg chg="del">
          <ac:chgData name="Mohamed Toujani" userId="e9b4e9b7-4e25-44ba-99e8-82576f2413b5" providerId="ADAL" clId="{998AD423-DF30-4E0E-8E84-4B76A8E11C7D}" dt="2024-01-08T22:57:10.667" v="1781" actId="478"/>
          <ac:spMkLst>
            <pc:docMk/>
            <pc:sldMk cId="2485919031" sldId="1309"/>
            <ac:spMk id="3" creationId="{72EA283A-51CF-2436-1C4A-E351027AC682}"/>
          </ac:spMkLst>
        </pc:spChg>
        <pc:spChg chg="del">
          <ac:chgData name="Mohamed Toujani" userId="e9b4e9b7-4e25-44ba-99e8-82576f2413b5" providerId="ADAL" clId="{998AD423-DF30-4E0E-8E84-4B76A8E11C7D}" dt="2024-01-08T22:57:13.226" v="1782" actId="478"/>
          <ac:spMkLst>
            <pc:docMk/>
            <pc:sldMk cId="2485919031" sldId="1309"/>
            <ac:spMk id="4" creationId="{5860CC97-C52D-5F4B-9DF8-0629F0AB7CEA}"/>
          </ac:spMkLst>
        </pc:spChg>
        <pc:picChg chg="add del mod">
          <ac:chgData name="Mohamed Toujani" userId="e9b4e9b7-4e25-44ba-99e8-82576f2413b5" providerId="ADAL" clId="{998AD423-DF30-4E0E-8E84-4B76A8E11C7D}" dt="2024-01-08T22:56:24.332" v="1775" actId="478"/>
          <ac:picMkLst>
            <pc:docMk/>
            <pc:sldMk cId="2485919031" sldId="1309"/>
            <ac:picMk id="6" creationId="{7E85DF2A-2062-D686-1C57-1E9BE0EED9BC}"/>
          </ac:picMkLst>
        </pc:picChg>
        <pc:picChg chg="add mod">
          <ac:chgData name="Mohamed Toujani" userId="e9b4e9b7-4e25-44ba-99e8-82576f2413b5" providerId="ADAL" clId="{998AD423-DF30-4E0E-8E84-4B76A8E11C7D}" dt="2024-01-08T22:57:07.921" v="1780" actId="14100"/>
          <ac:picMkLst>
            <pc:docMk/>
            <pc:sldMk cId="2485919031" sldId="1309"/>
            <ac:picMk id="8" creationId="{9CA8263D-4346-AE3A-29EA-5A292BB66798}"/>
          </ac:picMkLst>
        </pc:picChg>
      </pc:sldChg>
      <pc:sldChg chg="addSp modSp new mod">
        <pc:chgData name="Mohamed Toujani" userId="e9b4e9b7-4e25-44ba-99e8-82576f2413b5" providerId="ADAL" clId="{998AD423-DF30-4E0E-8E84-4B76A8E11C7D}" dt="2024-01-08T22:58:45.711" v="1797" actId="1076"/>
        <pc:sldMkLst>
          <pc:docMk/>
          <pc:sldMk cId="4199727842" sldId="1310"/>
        </pc:sldMkLst>
        <pc:spChg chg="mod">
          <ac:chgData name="Mohamed Toujani" userId="e9b4e9b7-4e25-44ba-99e8-82576f2413b5" providerId="ADAL" clId="{998AD423-DF30-4E0E-8E84-4B76A8E11C7D}" dt="2024-01-08T21:12:53.459" v="706" actId="20577"/>
          <ac:spMkLst>
            <pc:docMk/>
            <pc:sldMk cId="4199727842" sldId="1310"/>
            <ac:spMk id="2" creationId="{8134A3DF-2914-7873-88C7-904F3A13A953}"/>
          </ac:spMkLst>
        </pc:spChg>
        <pc:picChg chg="add mod">
          <ac:chgData name="Mohamed Toujani" userId="e9b4e9b7-4e25-44ba-99e8-82576f2413b5" providerId="ADAL" clId="{998AD423-DF30-4E0E-8E84-4B76A8E11C7D}" dt="2024-01-08T22:58:39.862" v="1796" actId="14100"/>
          <ac:picMkLst>
            <pc:docMk/>
            <pc:sldMk cId="4199727842" sldId="1310"/>
            <ac:picMk id="6" creationId="{6C1B6A93-ADF1-4930-215A-5B19DCF813E1}"/>
          </ac:picMkLst>
        </pc:picChg>
        <pc:picChg chg="add mod">
          <ac:chgData name="Mohamed Toujani" userId="e9b4e9b7-4e25-44ba-99e8-82576f2413b5" providerId="ADAL" clId="{998AD423-DF30-4E0E-8E84-4B76A8E11C7D}" dt="2024-01-08T22:58:45.711" v="1797" actId="1076"/>
          <ac:picMkLst>
            <pc:docMk/>
            <pc:sldMk cId="4199727842" sldId="1310"/>
            <ac:picMk id="8" creationId="{D335B8AD-1C35-2A57-777B-A708BA2C2931}"/>
          </ac:picMkLst>
        </pc:picChg>
      </pc:sldChg>
      <pc:sldChg chg="new del">
        <pc:chgData name="Mohamed Toujani" userId="e9b4e9b7-4e25-44ba-99e8-82576f2413b5" providerId="ADAL" clId="{998AD423-DF30-4E0E-8E84-4B76A8E11C7D}" dt="2024-01-08T21:13:12.646" v="708" actId="47"/>
        <pc:sldMkLst>
          <pc:docMk/>
          <pc:sldMk cId="1240204991" sldId="1311"/>
        </pc:sldMkLst>
      </pc:sldChg>
      <pc:sldChg chg="new del">
        <pc:chgData name="Mohamed Toujani" userId="e9b4e9b7-4e25-44ba-99e8-82576f2413b5" providerId="ADAL" clId="{998AD423-DF30-4E0E-8E84-4B76A8E11C7D}" dt="2024-01-08T21:13:18.094" v="710" actId="47"/>
        <pc:sldMkLst>
          <pc:docMk/>
          <pc:sldMk cId="1339980328" sldId="1311"/>
        </pc:sldMkLst>
      </pc:sldChg>
      <pc:sldChg chg="modSp new mod">
        <pc:chgData name="Mohamed Toujani" userId="e9b4e9b7-4e25-44ba-99e8-82576f2413b5" providerId="ADAL" clId="{998AD423-DF30-4E0E-8E84-4B76A8E11C7D}" dt="2024-01-08T21:13:52.955" v="741" actId="20577"/>
        <pc:sldMkLst>
          <pc:docMk/>
          <pc:sldMk cId="3673023163" sldId="1311"/>
        </pc:sldMkLst>
        <pc:spChg chg="mod">
          <ac:chgData name="Mohamed Toujani" userId="e9b4e9b7-4e25-44ba-99e8-82576f2413b5" providerId="ADAL" clId="{998AD423-DF30-4E0E-8E84-4B76A8E11C7D}" dt="2024-01-08T21:13:52.955" v="741" actId="20577"/>
          <ac:spMkLst>
            <pc:docMk/>
            <pc:sldMk cId="3673023163" sldId="1311"/>
            <ac:spMk id="2" creationId="{9828D4BE-C5CD-AF55-D149-322D00AFFC38}"/>
          </ac:spMkLst>
        </pc:spChg>
        <pc:spChg chg="mod">
          <ac:chgData name="Mohamed Toujani" userId="e9b4e9b7-4e25-44ba-99e8-82576f2413b5" providerId="ADAL" clId="{998AD423-DF30-4E0E-8E84-4B76A8E11C7D}" dt="2024-01-08T21:13:45.492" v="733" actId="20577"/>
          <ac:spMkLst>
            <pc:docMk/>
            <pc:sldMk cId="3673023163" sldId="1311"/>
            <ac:spMk id="3" creationId="{8AAC47EB-2DEA-BD19-6908-68CA4BD396E4}"/>
          </ac:spMkLst>
        </pc:spChg>
      </pc:sldChg>
      <pc:sldChg chg="modSp new mod">
        <pc:chgData name="Mohamed Toujani" userId="e9b4e9b7-4e25-44ba-99e8-82576f2413b5" providerId="ADAL" clId="{998AD423-DF30-4E0E-8E84-4B76A8E11C7D}" dt="2024-01-08T21:16:38.160" v="802" actId="14100"/>
        <pc:sldMkLst>
          <pc:docMk/>
          <pc:sldMk cId="2128281518" sldId="1312"/>
        </pc:sldMkLst>
        <pc:spChg chg="mod">
          <ac:chgData name="Mohamed Toujani" userId="e9b4e9b7-4e25-44ba-99e8-82576f2413b5" providerId="ADAL" clId="{998AD423-DF30-4E0E-8E84-4B76A8E11C7D}" dt="2024-01-08T21:16:38.160" v="802" actId="14100"/>
          <ac:spMkLst>
            <pc:docMk/>
            <pc:sldMk cId="2128281518" sldId="1312"/>
            <ac:spMk id="2" creationId="{21125227-3A87-4E27-A891-A4C9F5B06990}"/>
          </ac:spMkLst>
        </pc:spChg>
      </pc:sldChg>
      <pc:sldChg chg="new del">
        <pc:chgData name="Mohamed Toujani" userId="e9b4e9b7-4e25-44ba-99e8-82576f2413b5" providerId="ADAL" clId="{998AD423-DF30-4E0E-8E84-4B76A8E11C7D}" dt="2024-01-08T21:14:46.725" v="743" actId="47"/>
        <pc:sldMkLst>
          <pc:docMk/>
          <pc:sldMk cId="2790102450" sldId="1312"/>
        </pc:sldMkLst>
      </pc:sldChg>
      <pc:sldChg chg="modSp add mod ord">
        <pc:chgData name="Mohamed Toujani" userId="e9b4e9b7-4e25-44ba-99e8-82576f2413b5" providerId="ADAL" clId="{998AD423-DF30-4E0E-8E84-4B76A8E11C7D}" dt="2024-01-08T21:18:28.879" v="840" actId="1076"/>
        <pc:sldMkLst>
          <pc:docMk/>
          <pc:sldMk cId="485971882" sldId="1313"/>
        </pc:sldMkLst>
        <pc:spChg chg="mod">
          <ac:chgData name="Mohamed Toujani" userId="e9b4e9b7-4e25-44ba-99e8-82576f2413b5" providerId="ADAL" clId="{998AD423-DF30-4E0E-8E84-4B76A8E11C7D}" dt="2024-01-08T21:18:28.879" v="840" actId="1076"/>
          <ac:spMkLst>
            <pc:docMk/>
            <pc:sldMk cId="485971882" sldId="1313"/>
            <ac:spMk id="2" creationId="{190BA92E-72D2-3E86-76D9-9EC2E256D304}"/>
          </ac:spMkLst>
        </pc:spChg>
      </pc:sldChg>
      <pc:sldChg chg="new del">
        <pc:chgData name="Mohamed Toujani" userId="e9b4e9b7-4e25-44ba-99e8-82576f2413b5" providerId="ADAL" clId="{998AD423-DF30-4E0E-8E84-4B76A8E11C7D}" dt="2024-01-08T21:21:30.420" v="842" actId="47"/>
        <pc:sldMkLst>
          <pc:docMk/>
          <pc:sldMk cId="26079421" sldId="1314"/>
        </pc:sldMkLst>
      </pc:sldChg>
      <pc:sldChg chg="modSp new mod">
        <pc:chgData name="Mohamed Toujani" userId="e9b4e9b7-4e25-44ba-99e8-82576f2413b5" providerId="ADAL" clId="{998AD423-DF30-4E0E-8E84-4B76A8E11C7D}" dt="2024-01-09T18:49:02.802" v="2847" actId="20577"/>
        <pc:sldMkLst>
          <pc:docMk/>
          <pc:sldMk cId="214757115" sldId="1314"/>
        </pc:sldMkLst>
        <pc:spChg chg="mod">
          <ac:chgData name="Mohamed Toujani" userId="e9b4e9b7-4e25-44ba-99e8-82576f2413b5" providerId="ADAL" clId="{998AD423-DF30-4E0E-8E84-4B76A8E11C7D}" dt="2024-01-09T18:49:02.802" v="2847" actId="20577"/>
          <ac:spMkLst>
            <pc:docMk/>
            <pc:sldMk cId="214757115" sldId="1314"/>
            <ac:spMk id="2" creationId="{8D9A2DDF-510F-78B9-1971-85E1E20C218B}"/>
          </ac:spMkLst>
        </pc:spChg>
      </pc:sldChg>
      <pc:sldChg chg="modSp new mod">
        <pc:chgData name="Mohamed Toujani" userId="e9b4e9b7-4e25-44ba-99e8-82576f2413b5" providerId="ADAL" clId="{998AD423-DF30-4E0E-8E84-4B76A8E11C7D}" dt="2024-01-09T18:49:37.014" v="2909" actId="20577"/>
        <pc:sldMkLst>
          <pc:docMk/>
          <pc:sldMk cId="29119093" sldId="1315"/>
        </pc:sldMkLst>
        <pc:spChg chg="mod">
          <ac:chgData name="Mohamed Toujani" userId="e9b4e9b7-4e25-44ba-99e8-82576f2413b5" providerId="ADAL" clId="{998AD423-DF30-4E0E-8E84-4B76A8E11C7D}" dt="2024-01-08T21:59:35.300" v="979" actId="14100"/>
          <ac:spMkLst>
            <pc:docMk/>
            <pc:sldMk cId="29119093" sldId="1315"/>
            <ac:spMk id="2" creationId="{EAC6F0F9-BDCE-F385-EB2F-BC678A283683}"/>
          </ac:spMkLst>
        </pc:spChg>
        <pc:spChg chg="mod">
          <ac:chgData name="Mohamed Toujani" userId="e9b4e9b7-4e25-44ba-99e8-82576f2413b5" providerId="ADAL" clId="{998AD423-DF30-4E0E-8E84-4B76A8E11C7D}" dt="2024-01-09T18:49:37.014" v="2909" actId="20577"/>
          <ac:spMkLst>
            <pc:docMk/>
            <pc:sldMk cId="29119093" sldId="1315"/>
            <ac:spMk id="3" creationId="{E163B207-A36F-AF75-F43E-8311FA4C3B7F}"/>
          </ac:spMkLst>
        </pc:spChg>
      </pc:sldChg>
      <pc:sldChg chg="modSp new mod">
        <pc:chgData name="Mohamed Toujani" userId="e9b4e9b7-4e25-44ba-99e8-82576f2413b5" providerId="ADAL" clId="{998AD423-DF30-4E0E-8E84-4B76A8E11C7D}" dt="2024-01-08T22:05:49.383" v="1041" actId="20577"/>
        <pc:sldMkLst>
          <pc:docMk/>
          <pc:sldMk cId="3233879104" sldId="1316"/>
        </pc:sldMkLst>
        <pc:spChg chg="mod">
          <ac:chgData name="Mohamed Toujani" userId="e9b4e9b7-4e25-44ba-99e8-82576f2413b5" providerId="ADAL" clId="{998AD423-DF30-4E0E-8E84-4B76A8E11C7D}" dt="2024-01-08T22:05:49.383" v="1041" actId="20577"/>
          <ac:spMkLst>
            <pc:docMk/>
            <pc:sldMk cId="3233879104" sldId="1316"/>
            <ac:spMk id="2" creationId="{9E82B59A-D4C3-FCD9-9438-0A6BB6EDF6A2}"/>
          </ac:spMkLst>
        </pc:spChg>
      </pc:sldChg>
      <pc:sldChg chg="modSp add mod">
        <pc:chgData name="Mohamed Toujani" userId="e9b4e9b7-4e25-44ba-99e8-82576f2413b5" providerId="ADAL" clId="{998AD423-DF30-4E0E-8E84-4B76A8E11C7D}" dt="2024-01-08T22:13:35.917" v="1060" actId="20577"/>
        <pc:sldMkLst>
          <pc:docMk/>
          <pc:sldMk cId="2056510320" sldId="1317"/>
        </pc:sldMkLst>
        <pc:spChg chg="mod">
          <ac:chgData name="Mohamed Toujani" userId="e9b4e9b7-4e25-44ba-99e8-82576f2413b5" providerId="ADAL" clId="{998AD423-DF30-4E0E-8E84-4B76A8E11C7D}" dt="2024-01-08T22:13:35.917" v="1060" actId="20577"/>
          <ac:spMkLst>
            <pc:docMk/>
            <pc:sldMk cId="2056510320" sldId="1317"/>
            <ac:spMk id="2" creationId="{190BA92E-72D2-3E86-76D9-9EC2E256D304}"/>
          </ac:spMkLst>
        </pc:spChg>
      </pc:sldChg>
      <pc:sldChg chg="modSp add mod">
        <pc:chgData name="Mohamed Toujani" userId="e9b4e9b7-4e25-44ba-99e8-82576f2413b5" providerId="ADAL" clId="{998AD423-DF30-4E0E-8E84-4B76A8E11C7D}" dt="2024-01-08T22:13:52.177" v="1069" actId="20577"/>
        <pc:sldMkLst>
          <pc:docMk/>
          <pc:sldMk cId="4145170187" sldId="1318"/>
        </pc:sldMkLst>
        <pc:spChg chg="mod">
          <ac:chgData name="Mohamed Toujani" userId="e9b4e9b7-4e25-44ba-99e8-82576f2413b5" providerId="ADAL" clId="{998AD423-DF30-4E0E-8E84-4B76A8E11C7D}" dt="2024-01-08T22:13:52.177" v="1069" actId="20577"/>
          <ac:spMkLst>
            <pc:docMk/>
            <pc:sldMk cId="4145170187" sldId="1318"/>
            <ac:spMk id="2" creationId="{9828D4BE-C5CD-AF55-D149-322D00AFFC38}"/>
          </ac:spMkLst>
        </pc:spChg>
      </pc:sldChg>
      <pc:sldChg chg="modSp add mod">
        <pc:chgData name="Mohamed Toujani" userId="e9b4e9b7-4e25-44ba-99e8-82576f2413b5" providerId="ADAL" clId="{998AD423-DF30-4E0E-8E84-4B76A8E11C7D}" dt="2024-01-08T22:14:14.479" v="1084" actId="20577"/>
        <pc:sldMkLst>
          <pc:docMk/>
          <pc:sldMk cId="2534160881" sldId="1319"/>
        </pc:sldMkLst>
        <pc:spChg chg="mod">
          <ac:chgData name="Mohamed Toujani" userId="e9b4e9b7-4e25-44ba-99e8-82576f2413b5" providerId="ADAL" clId="{998AD423-DF30-4E0E-8E84-4B76A8E11C7D}" dt="2024-01-08T22:14:14.479" v="1084" actId="20577"/>
          <ac:spMkLst>
            <pc:docMk/>
            <pc:sldMk cId="2534160881" sldId="1319"/>
            <ac:spMk id="2" creationId="{8134A3DF-2914-7873-88C7-904F3A13A953}"/>
          </ac:spMkLst>
        </pc:spChg>
      </pc:sldChg>
      <pc:sldChg chg="modSp add mod">
        <pc:chgData name="Mohamed Toujani" userId="e9b4e9b7-4e25-44ba-99e8-82576f2413b5" providerId="ADAL" clId="{998AD423-DF30-4E0E-8E84-4B76A8E11C7D}" dt="2024-01-08T22:14:24.474" v="1100" actId="20577"/>
        <pc:sldMkLst>
          <pc:docMk/>
          <pc:sldMk cId="464110634" sldId="1320"/>
        </pc:sldMkLst>
        <pc:spChg chg="mod">
          <ac:chgData name="Mohamed Toujani" userId="e9b4e9b7-4e25-44ba-99e8-82576f2413b5" providerId="ADAL" clId="{998AD423-DF30-4E0E-8E84-4B76A8E11C7D}" dt="2024-01-08T22:14:24.474" v="1100" actId="20577"/>
          <ac:spMkLst>
            <pc:docMk/>
            <pc:sldMk cId="464110634" sldId="1320"/>
            <ac:spMk id="2" creationId="{8134A3DF-2914-7873-88C7-904F3A13A953}"/>
          </ac:spMkLst>
        </pc:spChg>
      </pc:sldChg>
      <pc:sldChg chg="add">
        <pc:chgData name="Mohamed Toujani" userId="e9b4e9b7-4e25-44ba-99e8-82576f2413b5" providerId="ADAL" clId="{998AD423-DF30-4E0E-8E84-4B76A8E11C7D}" dt="2024-01-08T22:23:41.558" v="1101"/>
        <pc:sldMkLst>
          <pc:docMk/>
          <pc:sldMk cId="3635318058" sldId="1321"/>
        </pc:sldMkLst>
      </pc:sldChg>
      <pc:sldChg chg="modSp add mod">
        <pc:chgData name="Mohamed Toujani" userId="e9b4e9b7-4e25-44ba-99e8-82576f2413b5" providerId="ADAL" clId="{998AD423-DF30-4E0E-8E84-4B76A8E11C7D}" dt="2024-01-08T22:24:34.248" v="1127" actId="20577"/>
        <pc:sldMkLst>
          <pc:docMk/>
          <pc:sldMk cId="1800234280" sldId="1322"/>
        </pc:sldMkLst>
        <pc:spChg chg="mod">
          <ac:chgData name="Mohamed Toujani" userId="e9b4e9b7-4e25-44ba-99e8-82576f2413b5" providerId="ADAL" clId="{998AD423-DF30-4E0E-8E84-4B76A8E11C7D}" dt="2024-01-08T22:24:34.248" v="1127" actId="20577"/>
          <ac:spMkLst>
            <pc:docMk/>
            <pc:sldMk cId="1800234280" sldId="1322"/>
            <ac:spMk id="2" creationId="{8134A3DF-2914-7873-88C7-904F3A13A953}"/>
          </ac:spMkLst>
        </pc:spChg>
      </pc:sldChg>
      <pc:sldChg chg="modSp add mod">
        <pc:chgData name="Mohamed Toujani" userId="e9b4e9b7-4e25-44ba-99e8-82576f2413b5" providerId="ADAL" clId="{998AD423-DF30-4E0E-8E84-4B76A8E11C7D}" dt="2024-01-08T22:27:10.361" v="1146" actId="1076"/>
        <pc:sldMkLst>
          <pc:docMk/>
          <pc:sldMk cId="421246504" sldId="1323"/>
        </pc:sldMkLst>
        <pc:spChg chg="mod">
          <ac:chgData name="Mohamed Toujani" userId="e9b4e9b7-4e25-44ba-99e8-82576f2413b5" providerId="ADAL" clId="{998AD423-DF30-4E0E-8E84-4B76A8E11C7D}" dt="2024-01-08T22:27:10.361" v="1146" actId="1076"/>
          <ac:spMkLst>
            <pc:docMk/>
            <pc:sldMk cId="421246504" sldId="1323"/>
            <ac:spMk id="2" creationId="{190BA92E-72D2-3E86-76D9-9EC2E256D304}"/>
          </ac:spMkLst>
        </pc:spChg>
      </pc:sldChg>
      <pc:sldChg chg="modSp add mod">
        <pc:chgData name="Mohamed Toujani" userId="e9b4e9b7-4e25-44ba-99e8-82576f2413b5" providerId="ADAL" clId="{998AD423-DF30-4E0E-8E84-4B76A8E11C7D}" dt="2024-01-08T22:28:49.313" v="1191" actId="20577"/>
        <pc:sldMkLst>
          <pc:docMk/>
          <pc:sldMk cId="3748536915" sldId="1324"/>
        </pc:sldMkLst>
        <pc:spChg chg="mod">
          <ac:chgData name="Mohamed Toujani" userId="e9b4e9b7-4e25-44ba-99e8-82576f2413b5" providerId="ADAL" clId="{998AD423-DF30-4E0E-8E84-4B76A8E11C7D}" dt="2024-01-08T22:28:49.313" v="1191" actId="20577"/>
          <ac:spMkLst>
            <pc:docMk/>
            <pc:sldMk cId="3748536915" sldId="1324"/>
            <ac:spMk id="2" creationId="{EAC6F0F9-BDCE-F385-EB2F-BC678A283683}"/>
          </ac:spMkLst>
        </pc:spChg>
      </pc:sldChg>
      <pc:sldChg chg="modSp add mod">
        <pc:chgData name="Mohamed Toujani" userId="e9b4e9b7-4e25-44ba-99e8-82576f2413b5" providerId="ADAL" clId="{998AD423-DF30-4E0E-8E84-4B76A8E11C7D}" dt="2024-01-08T22:29:36.734" v="1261" actId="20577"/>
        <pc:sldMkLst>
          <pc:docMk/>
          <pc:sldMk cId="2875173913" sldId="1325"/>
        </pc:sldMkLst>
        <pc:spChg chg="mod">
          <ac:chgData name="Mohamed Toujani" userId="e9b4e9b7-4e25-44ba-99e8-82576f2413b5" providerId="ADAL" clId="{998AD423-DF30-4E0E-8E84-4B76A8E11C7D}" dt="2024-01-08T22:29:36.734" v="1261" actId="20577"/>
          <ac:spMkLst>
            <pc:docMk/>
            <pc:sldMk cId="2875173913" sldId="1325"/>
            <ac:spMk id="2" creationId="{EAC6F0F9-BDCE-F385-EB2F-BC678A283683}"/>
          </ac:spMkLst>
        </pc:spChg>
      </pc:sldChg>
      <pc:sldChg chg="modSp add mod">
        <pc:chgData name="Mohamed Toujani" userId="e9b4e9b7-4e25-44ba-99e8-82576f2413b5" providerId="ADAL" clId="{998AD423-DF30-4E0E-8E84-4B76A8E11C7D}" dt="2024-01-08T22:29:47.225" v="1270" actId="20577"/>
        <pc:sldMkLst>
          <pc:docMk/>
          <pc:sldMk cId="4096326792" sldId="1326"/>
        </pc:sldMkLst>
        <pc:spChg chg="mod">
          <ac:chgData name="Mohamed Toujani" userId="e9b4e9b7-4e25-44ba-99e8-82576f2413b5" providerId="ADAL" clId="{998AD423-DF30-4E0E-8E84-4B76A8E11C7D}" dt="2024-01-08T22:29:47.225" v="1270" actId="20577"/>
          <ac:spMkLst>
            <pc:docMk/>
            <pc:sldMk cId="4096326792" sldId="1326"/>
            <ac:spMk id="2" creationId="{EAC6F0F9-BDCE-F385-EB2F-BC678A283683}"/>
          </ac:spMkLst>
        </pc:spChg>
      </pc:sldChg>
      <pc:sldChg chg="modSp add mod">
        <pc:chgData name="Mohamed Toujani" userId="e9b4e9b7-4e25-44ba-99e8-82576f2413b5" providerId="ADAL" clId="{998AD423-DF30-4E0E-8E84-4B76A8E11C7D}" dt="2024-01-08T22:30:44.495" v="1346" actId="14100"/>
        <pc:sldMkLst>
          <pc:docMk/>
          <pc:sldMk cId="1535858011" sldId="1327"/>
        </pc:sldMkLst>
        <pc:spChg chg="mod">
          <ac:chgData name="Mohamed Toujani" userId="e9b4e9b7-4e25-44ba-99e8-82576f2413b5" providerId="ADAL" clId="{998AD423-DF30-4E0E-8E84-4B76A8E11C7D}" dt="2024-01-08T22:30:44.495" v="1346" actId="14100"/>
          <ac:spMkLst>
            <pc:docMk/>
            <pc:sldMk cId="1535858011" sldId="1327"/>
            <ac:spMk id="2" creationId="{190BA92E-72D2-3E86-76D9-9EC2E256D304}"/>
          </ac:spMkLst>
        </pc:spChg>
      </pc:sldChg>
      <pc:sldChg chg="addSp modSp new mod ord">
        <pc:chgData name="Mohamed Toujani" userId="e9b4e9b7-4e25-44ba-99e8-82576f2413b5" providerId="ADAL" clId="{998AD423-DF30-4E0E-8E84-4B76A8E11C7D}" dt="2024-01-09T18:41:17.577" v="2582" actId="20577"/>
        <pc:sldMkLst>
          <pc:docMk/>
          <pc:sldMk cId="444784895" sldId="1328"/>
        </pc:sldMkLst>
        <pc:spChg chg="mod">
          <ac:chgData name="Mohamed Toujani" userId="e9b4e9b7-4e25-44ba-99e8-82576f2413b5" providerId="ADAL" clId="{998AD423-DF30-4E0E-8E84-4B76A8E11C7D}" dt="2024-01-09T18:41:17.577" v="2582" actId="20577"/>
          <ac:spMkLst>
            <pc:docMk/>
            <pc:sldMk cId="444784895" sldId="1328"/>
            <ac:spMk id="2" creationId="{906B7256-54B3-3503-2F48-A1F99086507E}"/>
          </ac:spMkLst>
        </pc:spChg>
        <pc:picChg chg="add mod ord">
          <ac:chgData name="Mohamed Toujani" userId="e9b4e9b7-4e25-44ba-99e8-82576f2413b5" providerId="ADAL" clId="{998AD423-DF30-4E0E-8E84-4B76A8E11C7D}" dt="2024-01-08T22:35:06.689" v="1675" actId="1038"/>
          <ac:picMkLst>
            <pc:docMk/>
            <pc:sldMk cId="444784895" sldId="1328"/>
            <ac:picMk id="6" creationId="{78DCAD07-A77F-75EB-8648-1663415C6D20}"/>
          </ac:picMkLst>
        </pc:picChg>
        <pc:picChg chg="add mod">
          <ac:chgData name="Mohamed Toujani" userId="e9b4e9b7-4e25-44ba-99e8-82576f2413b5" providerId="ADAL" clId="{998AD423-DF30-4E0E-8E84-4B76A8E11C7D}" dt="2024-01-09T18:09:53.656" v="1821" actId="14100"/>
          <ac:picMkLst>
            <pc:docMk/>
            <pc:sldMk cId="444784895" sldId="1328"/>
            <ac:picMk id="7" creationId="{ABA69031-4003-14C1-56E3-0D0925318199}"/>
          </ac:picMkLst>
        </pc:picChg>
        <pc:picChg chg="add mod">
          <ac:chgData name="Mohamed Toujani" userId="e9b4e9b7-4e25-44ba-99e8-82576f2413b5" providerId="ADAL" clId="{998AD423-DF30-4E0E-8E84-4B76A8E11C7D}" dt="2024-01-09T18:40:48.801" v="2455" actId="14100"/>
          <ac:picMkLst>
            <pc:docMk/>
            <pc:sldMk cId="444784895" sldId="1328"/>
            <ac:picMk id="9" creationId="{836FD1A4-D4DA-4DD4-B2C0-A351A2459102}"/>
          </ac:picMkLst>
        </pc:picChg>
      </pc:sldChg>
      <pc:sldChg chg="new del">
        <pc:chgData name="Mohamed Toujani" userId="e9b4e9b7-4e25-44ba-99e8-82576f2413b5" providerId="ADAL" clId="{998AD423-DF30-4E0E-8E84-4B76A8E11C7D}" dt="2024-01-08T22:31:19.372" v="1348" actId="47"/>
        <pc:sldMkLst>
          <pc:docMk/>
          <pc:sldMk cId="1014194521" sldId="1328"/>
        </pc:sldMkLst>
      </pc:sldChg>
      <pc:sldChg chg="modSp add mod">
        <pc:chgData name="Mohamed Toujani" userId="e9b4e9b7-4e25-44ba-99e8-82576f2413b5" providerId="ADAL" clId="{998AD423-DF30-4E0E-8E84-4B76A8E11C7D}" dt="2024-01-08T22:37:55.347" v="1703" actId="20577"/>
        <pc:sldMkLst>
          <pc:docMk/>
          <pc:sldMk cId="3152629493" sldId="1329"/>
        </pc:sldMkLst>
        <pc:spChg chg="mod">
          <ac:chgData name="Mohamed Toujani" userId="e9b4e9b7-4e25-44ba-99e8-82576f2413b5" providerId="ADAL" clId="{998AD423-DF30-4E0E-8E84-4B76A8E11C7D}" dt="2024-01-08T22:37:55.347" v="1703" actId="20577"/>
          <ac:spMkLst>
            <pc:docMk/>
            <pc:sldMk cId="3152629493" sldId="1329"/>
            <ac:spMk id="2" creationId="{190BA92E-72D2-3E86-76D9-9EC2E256D304}"/>
          </ac:spMkLst>
        </pc:spChg>
      </pc:sldChg>
      <pc:sldChg chg="new del">
        <pc:chgData name="Mohamed Toujani" userId="e9b4e9b7-4e25-44ba-99e8-82576f2413b5" providerId="ADAL" clId="{998AD423-DF30-4E0E-8E84-4B76A8E11C7D}" dt="2024-01-08T22:42:52.891" v="1705" actId="47"/>
        <pc:sldMkLst>
          <pc:docMk/>
          <pc:sldMk cId="1975822697" sldId="1330"/>
        </pc:sldMkLst>
      </pc:sldChg>
      <pc:sldChg chg="new">
        <pc:chgData name="Mohamed Toujani" userId="e9b4e9b7-4e25-44ba-99e8-82576f2413b5" providerId="ADAL" clId="{998AD423-DF30-4E0E-8E84-4B76A8E11C7D}" dt="2024-01-08T22:43:03.027" v="1706" actId="680"/>
        <pc:sldMkLst>
          <pc:docMk/>
          <pc:sldMk cId="3579021899" sldId="1330"/>
        </pc:sldMkLst>
      </pc:sldChg>
      <pc:sldChg chg="addSp delSp modSp new mod">
        <pc:chgData name="Mohamed Toujani" userId="e9b4e9b7-4e25-44ba-99e8-82576f2413b5" providerId="ADAL" clId="{998AD423-DF30-4E0E-8E84-4B76A8E11C7D}" dt="2024-01-08T22:48:08.284" v="1752" actId="1076"/>
        <pc:sldMkLst>
          <pc:docMk/>
          <pc:sldMk cId="2488887458" sldId="1331"/>
        </pc:sldMkLst>
        <pc:spChg chg="add del mod">
          <ac:chgData name="Mohamed Toujani" userId="e9b4e9b7-4e25-44ba-99e8-82576f2413b5" providerId="ADAL" clId="{998AD423-DF30-4E0E-8E84-4B76A8E11C7D}" dt="2024-01-08T22:47:03.706" v="1716" actId="478"/>
          <ac:spMkLst>
            <pc:docMk/>
            <pc:sldMk cId="2488887458" sldId="1331"/>
            <ac:spMk id="2" creationId="{3BA7D4A5-C256-2A14-C420-703B6BF46248}"/>
          </ac:spMkLst>
        </pc:spChg>
        <pc:spChg chg="add mod ord">
          <ac:chgData name="Mohamed Toujani" userId="e9b4e9b7-4e25-44ba-99e8-82576f2413b5" providerId="ADAL" clId="{998AD423-DF30-4E0E-8E84-4B76A8E11C7D}" dt="2024-01-08T22:48:08.284" v="1752" actId="1076"/>
          <ac:spMkLst>
            <pc:docMk/>
            <pc:sldMk cId="2488887458" sldId="1331"/>
            <ac:spMk id="3" creationId="{19817D68-B42F-B22D-88B3-59882FF536EF}"/>
          </ac:spMkLst>
        </pc:spChg>
        <pc:spChg chg="add mod">
          <ac:chgData name="Mohamed Toujani" userId="e9b4e9b7-4e25-44ba-99e8-82576f2413b5" providerId="ADAL" clId="{998AD423-DF30-4E0E-8E84-4B76A8E11C7D}" dt="2024-01-08T22:47:50.245" v="1740" actId="207"/>
          <ac:spMkLst>
            <pc:docMk/>
            <pc:sldMk cId="2488887458" sldId="1331"/>
            <ac:spMk id="4" creationId="{441FEEDF-7522-7CA0-9F70-804449467E69}"/>
          </ac:spMkLst>
        </pc:spChg>
      </pc:sldChg>
      <pc:sldChg chg="addSp delSp modSp new mod">
        <pc:chgData name="Mohamed Toujani" userId="e9b4e9b7-4e25-44ba-99e8-82576f2413b5" providerId="ADAL" clId="{998AD423-DF30-4E0E-8E84-4B76A8E11C7D}" dt="2024-01-09T18:08:52.035" v="1817" actId="22"/>
        <pc:sldMkLst>
          <pc:docMk/>
          <pc:sldMk cId="783711353" sldId="1332"/>
        </pc:sldMkLst>
        <pc:spChg chg="mod">
          <ac:chgData name="Mohamed Toujani" userId="e9b4e9b7-4e25-44ba-99e8-82576f2413b5" providerId="ADAL" clId="{998AD423-DF30-4E0E-8E84-4B76A8E11C7D}" dt="2024-01-09T18:06:55.708" v="1814" actId="20577"/>
          <ac:spMkLst>
            <pc:docMk/>
            <pc:sldMk cId="783711353" sldId="1332"/>
            <ac:spMk id="2" creationId="{1B6D3A5D-DC2D-3707-0AC5-02C1381BE9DE}"/>
          </ac:spMkLst>
        </pc:spChg>
        <pc:spChg chg="del">
          <ac:chgData name="Mohamed Toujani" userId="e9b4e9b7-4e25-44ba-99e8-82576f2413b5" providerId="ADAL" clId="{998AD423-DF30-4E0E-8E84-4B76A8E11C7D}" dt="2024-01-09T18:06:44.726" v="1801" actId="478"/>
          <ac:spMkLst>
            <pc:docMk/>
            <pc:sldMk cId="783711353" sldId="1332"/>
            <ac:spMk id="3" creationId="{6F8B7AFA-6F4E-AB05-C503-3A89B31C9C10}"/>
          </ac:spMkLst>
        </pc:spChg>
        <pc:spChg chg="del">
          <ac:chgData name="Mohamed Toujani" userId="e9b4e9b7-4e25-44ba-99e8-82576f2413b5" providerId="ADAL" clId="{998AD423-DF30-4E0E-8E84-4B76A8E11C7D}" dt="2024-01-09T18:06:46.991" v="1802" actId="478"/>
          <ac:spMkLst>
            <pc:docMk/>
            <pc:sldMk cId="783711353" sldId="1332"/>
            <ac:spMk id="4" creationId="{31E7F9FD-067C-DF42-A7E7-3A953DCD94BD}"/>
          </ac:spMkLst>
        </pc:spChg>
        <pc:spChg chg="del">
          <ac:chgData name="Mohamed Toujani" userId="e9b4e9b7-4e25-44ba-99e8-82576f2413b5" providerId="ADAL" clId="{998AD423-DF30-4E0E-8E84-4B76A8E11C7D}" dt="2024-01-09T18:06:48.615" v="1804" actId="478"/>
          <ac:spMkLst>
            <pc:docMk/>
            <pc:sldMk cId="783711353" sldId="1332"/>
            <ac:spMk id="5" creationId="{1AE8765A-220B-8522-60F2-4CCA7FBF797E}"/>
          </ac:spMkLst>
        </pc:spChg>
        <pc:spChg chg="del">
          <ac:chgData name="Mohamed Toujani" userId="e9b4e9b7-4e25-44ba-99e8-82576f2413b5" providerId="ADAL" clId="{998AD423-DF30-4E0E-8E84-4B76A8E11C7D}" dt="2024-01-09T18:06:47.944" v="1803" actId="478"/>
          <ac:spMkLst>
            <pc:docMk/>
            <pc:sldMk cId="783711353" sldId="1332"/>
            <ac:spMk id="6" creationId="{8C968C92-2A98-9E27-2913-5CB1413E9ECD}"/>
          </ac:spMkLst>
        </pc:spChg>
        <pc:spChg chg="add del">
          <ac:chgData name="Mohamed Toujani" userId="e9b4e9b7-4e25-44ba-99e8-82576f2413b5" providerId="ADAL" clId="{998AD423-DF30-4E0E-8E84-4B76A8E11C7D}" dt="2024-01-09T18:08:52.035" v="1817" actId="22"/>
          <ac:spMkLst>
            <pc:docMk/>
            <pc:sldMk cId="783711353" sldId="1332"/>
            <ac:spMk id="7" creationId="{ABBA94ED-B099-9897-56C0-8BF00994987B}"/>
          </ac:spMkLst>
        </pc:spChg>
        <pc:picChg chg="add mod">
          <ac:chgData name="Mohamed Toujani" userId="e9b4e9b7-4e25-44ba-99e8-82576f2413b5" providerId="ADAL" clId="{998AD423-DF30-4E0E-8E84-4B76A8E11C7D}" dt="2024-01-09T18:08:23.455" v="1816" actId="931"/>
          <ac:picMkLst>
            <pc:docMk/>
            <pc:sldMk cId="783711353" sldId="1332"/>
            <ac:picMk id="9" creationId="{E39A2EBC-8A7E-B4E1-6DA9-3457C41677D9}"/>
          </ac:picMkLst>
        </pc:picChg>
        <pc:picChg chg="add mod ord">
          <ac:chgData name="Mohamed Toujani" userId="e9b4e9b7-4e25-44ba-99e8-82576f2413b5" providerId="ADAL" clId="{998AD423-DF30-4E0E-8E84-4B76A8E11C7D}" dt="2024-01-09T18:08:52.035" v="1817" actId="22"/>
          <ac:picMkLst>
            <pc:docMk/>
            <pc:sldMk cId="783711353" sldId="1332"/>
            <ac:picMk id="11" creationId="{760D0B12-3DFC-84C2-8A75-EE08EFC7061D}"/>
          </ac:picMkLst>
        </pc:picChg>
      </pc:sldChg>
      <pc:sldChg chg="new del">
        <pc:chgData name="Mohamed Toujani" userId="e9b4e9b7-4e25-44ba-99e8-82576f2413b5" providerId="ADAL" clId="{998AD423-DF30-4E0E-8E84-4B76A8E11C7D}" dt="2024-01-08T22:44:00.832" v="1709" actId="47"/>
        <pc:sldMkLst>
          <pc:docMk/>
          <pc:sldMk cId="4204152689" sldId="1332"/>
        </pc:sldMkLst>
      </pc:sldChg>
      <pc:sldChg chg="addSp delSp modSp add mod">
        <pc:chgData name="Mohamed Toujani" userId="e9b4e9b7-4e25-44ba-99e8-82576f2413b5" providerId="ADAL" clId="{998AD423-DF30-4E0E-8E84-4B76A8E11C7D}" dt="2024-01-09T18:27:15.150" v="2449" actId="20577"/>
        <pc:sldMkLst>
          <pc:docMk/>
          <pc:sldMk cId="2100660524" sldId="1333"/>
        </pc:sldMkLst>
        <pc:spChg chg="del mod">
          <ac:chgData name="Mohamed Toujani" userId="e9b4e9b7-4e25-44ba-99e8-82576f2413b5" providerId="ADAL" clId="{998AD423-DF30-4E0E-8E84-4B76A8E11C7D}" dt="2024-01-09T18:13:51.731" v="1954" actId="478"/>
          <ac:spMkLst>
            <pc:docMk/>
            <pc:sldMk cId="2100660524" sldId="1333"/>
            <ac:spMk id="2" creationId="{906B7256-54B3-3503-2F48-A1F99086507E}"/>
          </ac:spMkLst>
        </pc:spChg>
        <pc:spChg chg="add mod">
          <ac:chgData name="Mohamed Toujani" userId="e9b4e9b7-4e25-44ba-99e8-82576f2413b5" providerId="ADAL" clId="{998AD423-DF30-4E0E-8E84-4B76A8E11C7D}" dt="2024-01-09T18:13:50.747" v="1953"/>
          <ac:spMkLst>
            <pc:docMk/>
            <pc:sldMk cId="2100660524" sldId="1333"/>
            <ac:spMk id="9" creationId="{9B0E3DD6-61D3-043E-4196-D3384382ABEE}"/>
          </ac:spMkLst>
        </pc:spChg>
        <pc:spChg chg="add del mod">
          <ac:chgData name="Mohamed Toujani" userId="e9b4e9b7-4e25-44ba-99e8-82576f2413b5" providerId="ADAL" clId="{998AD423-DF30-4E0E-8E84-4B76A8E11C7D}" dt="2024-01-09T18:13:56.174" v="1957" actId="478"/>
          <ac:spMkLst>
            <pc:docMk/>
            <pc:sldMk cId="2100660524" sldId="1333"/>
            <ac:spMk id="11" creationId="{0EBF0F2E-07A2-7C38-3A5F-CE4E2BB6BD2F}"/>
          </ac:spMkLst>
        </pc:spChg>
        <pc:spChg chg="add del mod">
          <ac:chgData name="Mohamed Toujani" userId="e9b4e9b7-4e25-44ba-99e8-82576f2413b5" providerId="ADAL" clId="{998AD423-DF30-4E0E-8E84-4B76A8E11C7D}" dt="2024-01-09T18:13:53.839" v="1956" actId="478"/>
          <ac:spMkLst>
            <pc:docMk/>
            <pc:sldMk cId="2100660524" sldId="1333"/>
            <ac:spMk id="12" creationId="{1B128098-122C-19EA-44A5-2ED2A46D1FBC}"/>
          </ac:spMkLst>
        </pc:spChg>
        <pc:spChg chg="add mod">
          <ac:chgData name="Mohamed Toujani" userId="e9b4e9b7-4e25-44ba-99e8-82576f2413b5" providerId="ADAL" clId="{998AD423-DF30-4E0E-8E84-4B76A8E11C7D}" dt="2024-01-09T18:27:15.150" v="2449" actId="20577"/>
          <ac:spMkLst>
            <pc:docMk/>
            <pc:sldMk cId="2100660524" sldId="1333"/>
            <ac:spMk id="13" creationId="{42C8809D-CE4D-3E64-0DC1-9FA8FB1DD07B}"/>
          </ac:spMkLst>
        </pc:spChg>
        <pc:picChg chg="del">
          <ac:chgData name="Mohamed Toujani" userId="e9b4e9b7-4e25-44ba-99e8-82576f2413b5" providerId="ADAL" clId="{998AD423-DF30-4E0E-8E84-4B76A8E11C7D}" dt="2024-01-09T18:12:25.232" v="1930" actId="478"/>
          <ac:picMkLst>
            <pc:docMk/>
            <pc:sldMk cId="2100660524" sldId="1333"/>
            <ac:picMk id="7" creationId="{ABA69031-4003-14C1-56E3-0D0925318199}"/>
          </ac:picMkLst>
        </pc:picChg>
        <pc:picChg chg="add mod">
          <ac:chgData name="Mohamed Toujani" userId="e9b4e9b7-4e25-44ba-99e8-82576f2413b5" providerId="ADAL" clId="{998AD423-DF30-4E0E-8E84-4B76A8E11C7D}" dt="2024-01-09T18:12:32.752" v="1934" actId="14100"/>
          <ac:picMkLst>
            <pc:docMk/>
            <pc:sldMk cId="2100660524" sldId="1333"/>
            <ac:picMk id="8" creationId="{A478E3DD-6077-5F03-572E-A46D2E98024D}"/>
          </ac:picMkLst>
        </pc:picChg>
        <pc:picChg chg="add mod">
          <ac:chgData name="Mohamed Toujani" userId="e9b4e9b7-4e25-44ba-99e8-82576f2413b5" providerId="ADAL" clId="{998AD423-DF30-4E0E-8E84-4B76A8E11C7D}" dt="2024-01-09T18:26:34.433" v="2250" actId="14100"/>
          <ac:picMkLst>
            <pc:docMk/>
            <pc:sldMk cId="2100660524" sldId="1333"/>
            <ac:picMk id="15" creationId="{E55AD645-B402-86CF-6D95-A21D6BAA23D8}"/>
          </ac:picMkLst>
        </pc:picChg>
      </pc:sldChg>
      <pc:sldChg chg="addSp delSp modSp add mod">
        <pc:chgData name="Mohamed Toujani" userId="e9b4e9b7-4e25-44ba-99e8-82576f2413b5" providerId="ADAL" clId="{998AD423-DF30-4E0E-8E84-4B76A8E11C7D}" dt="2024-01-09T18:15:31.777" v="1980" actId="14100"/>
        <pc:sldMkLst>
          <pc:docMk/>
          <pc:sldMk cId="1175020078" sldId="1334"/>
        </pc:sldMkLst>
        <pc:spChg chg="mod">
          <ac:chgData name="Mohamed Toujani" userId="e9b4e9b7-4e25-44ba-99e8-82576f2413b5" providerId="ADAL" clId="{998AD423-DF30-4E0E-8E84-4B76A8E11C7D}" dt="2024-01-09T18:15:08.376" v="1977" actId="20577"/>
          <ac:spMkLst>
            <pc:docMk/>
            <pc:sldMk cId="1175020078" sldId="1334"/>
            <ac:spMk id="2" creationId="{1B6D3A5D-DC2D-3707-0AC5-02C1381BE9DE}"/>
          </ac:spMkLst>
        </pc:spChg>
        <pc:spChg chg="add mod">
          <ac:chgData name="Mohamed Toujani" userId="e9b4e9b7-4e25-44ba-99e8-82576f2413b5" providerId="ADAL" clId="{998AD423-DF30-4E0E-8E84-4B76A8E11C7D}" dt="2024-01-09T18:14:57.586" v="1972" actId="478"/>
          <ac:spMkLst>
            <pc:docMk/>
            <pc:sldMk cId="1175020078" sldId="1334"/>
            <ac:spMk id="4" creationId="{1BA00700-0C00-F118-C69F-E6115B6A6C84}"/>
          </ac:spMkLst>
        </pc:spChg>
        <pc:picChg chg="add mod">
          <ac:chgData name="Mohamed Toujani" userId="e9b4e9b7-4e25-44ba-99e8-82576f2413b5" providerId="ADAL" clId="{998AD423-DF30-4E0E-8E84-4B76A8E11C7D}" dt="2024-01-09T18:15:31.777" v="1980" actId="14100"/>
          <ac:picMkLst>
            <pc:docMk/>
            <pc:sldMk cId="1175020078" sldId="1334"/>
            <ac:picMk id="6" creationId="{754E281B-808E-1650-DDEE-467F534D15F2}"/>
          </ac:picMkLst>
        </pc:picChg>
        <pc:picChg chg="del">
          <ac:chgData name="Mohamed Toujani" userId="e9b4e9b7-4e25-44ba-99e8-82576f2413b5" providerId="ADAL" clId="{998AD423-DF30-4E0E-8E84-4B76A8E11C7D}" dt="2024-01-09T18:14:57.586" v="1972" actId="478"/>
          <ac:picMkLst>
            <pc:docMk/>
            <pc:sldMk cId="1175020078" sldId="1334"/>
            <ac:picMk id="11" creationId="{760D0B12-3DFC-84C2-8A75-EE08EFC7061D}"/>
          </ac:picMkLst>
        </pc:picChg>
      </pc:sldChg>
      <pc:sldChg chg="addSp delSp modSp add mod">
        <pc:chgData name="Mohamed Toujani" userId="e9b4e9b7-4e25-44ba-99e8-82576f2413b5" providerId="ADAL" clId="{998AD423-DF30-4E0E-8E84-4B76A8E11C7D}" dt="2024-01-09T18:42:41.386" v="2726" actId="20577"/>
        <pc:sldMkLst>
          <pc:docMk/>
          <pc:sldMk cId="360219823" sldId="1335"/>
        </pc:sldMkLst>
        <pc:spChg chg="mod">
          <ac:chgData name="Mohamed Toujani" userId="e9b4e9b7-4e25-44ba-99e8-82576f2413b5" providerId="ADAL" clId="{998AD423-DF30-4E0E-8E84-4B76A8E11C7D}" dt="2024-01-09T18:42:41.386" v="2726" actId="20577"/>
          <ac:spMkLst>
            <pc:docMk/>
            <pc:sldMk cId="360219823" sldId="1335"/>
            <ac:spMk id="2" creationId="{906B7256-54B3-3503-2F48-A1F99086507E}"/>
          </ac:spMkLst>
        </pc:spChg>
        <pc:picChg chg="del">
          <ac:chgData name="Mohamed Toujani" userId="e9b4e9b7-4e25-44ba-99e8-82576f2413b5" providerId="ADAL" clId="{998AD423-DF30-4E0E-8E84-4B76A8E11C7D}" dt="2024-01-09T18:17:30.250" v="1982" actId="478"/>
          <ac:picMkLst>
            <pc:docMk/>
            <pc:sldMk cId="360219823" sldId="1335"/>
            <ac:picMk id="7" creationId="{ABA69031-4003-14C1-56E3-0D0925318199}"/>
          </ac:picMkLst>
        </pc:picChg>
        <pc:picChg chg="add mod">
          <ac:chgData name="Mohamed Toujani" userId="e9b4e9b7-4e25-44ba-99e8-82576f2413b5" providerId="ADAL" clId="{998AD423-DF30-4E0E-8E84-4B76A8E11C7D}" dt="2024-01-09T18:17:52.248" v="1985" actId="14100"/>
          <ac:picMkLst>
            <pc:docMk/>
            <pc:sldMk cId="360219823" sldId="1335"/>
            <ac:picMk id="8" creationId="{932AA156-4848-CC69-72AA-B638A526E806}"/>
          </ac:picMkLst>
        </pc:picChg>
        <pc:picChg chg="add del">
          <ac:chgData name="Mohamed Toujani" userId="e9b4e9b7-4e25-44ba-99e8-82576f2413b5" providerId="ADAL" clId="{998AD423-DF30-4E0E-8E84-4B76A8E11C7D}" dt="2024-01-09T18:18:41.900" v="2008" actId="22"/>
          <ac:picMkLst>
            <pc:docMk/>
            <pc:sldMk cId="360219823" sldId="1335"/>
            <ac:picMk id="10" creationId="{2FCDFD8B-03FF-F243-3FFB-E8D07A6C6EC3}"/>
          </ac:picMkLst>
        </pc:picChg>
        <pc:picChg chg="add mod">
          <ac:chgData name="Mohamed Toujani" userId="e9b4e9b7-4e25-44ba-99e8-82576f2413b5" providerId="ADAL" clId="{998AD423-DF30-4E0E-8E84-4B76A8E11C7D}" dt="2024-01-09T18:41:43.481" v="2586" actId="14100"/>
          <ac:picMkLst>
            <pc:docMk/>
            <pc:sldMk cId="360219823" sldId="1335"/>
            <ac:picMk id="12" creationId="{63E8C66B-05D8-52EE-3F35-ACE872821532}"/>
          </ac:picMkLst>
        </pc:picChg>
      </pc:sldChg>
      <pc:sldChg chg="addSp delSp modSp add mod">
        <pc:chgData name="Mohamed Toujani" userId="e9b4e9b7-4e25-44ba-99e8-82576f2413b5" providerId="ADAL" clId="{998AD423-DF30-4E0E-8E84-4B76A8E11C7D}" dt="2024-01-09T18:19:16.377" v="2018" actId="14100"/>
        <pc:sldMkLst>
          <pc:docMk/>
          <pc:sldMk cId="1636028237" sldId="1336"/>
        </pc:sldMkLst>
        <pc:spChg chg="mod">
          <ac:chgData name="Mohamed Toujani" userId="e9b4e9b7-4e25-44ba-99e8-82576f2413b5" providerId="ADAL" clId="{998AD423-DF30-4E0E-8E84-4B76A8E11C7D}" dt="2024-01-09T18:18:50.994" v="2014" actId="20577"/>
          <ac:spMkLst>
            <pc:docMk/>
            <pc:sldMk cId="1636028237" sldId="1336"/>
            <ac:spMk id="2" creationId="{1B6D3A5D-DC2D-3707-0AC5-02C1381BE9DE}"/>
          </ac:spMkLst>
        </pc:spChg>
        <pc:picChg chg="add mod">
          <ac:chgData name="Mohamed Toujani" userId="e9b4e9b7-4e25-44ba-99e8-82576f2413b5" providerId="ADAL" clId="{998AD423-DF30-4E0E-8E84-4B76A8E11C7D}" dt="2024-01-09T18:19:16.377" v="2018" actId="14100"/>
          <ac:picMkLst>
            <pc:docMk/>
            <pc:sldMk cId="1636028237" sldId="1336"/>
            <ac:picMk id="5" creationId="{1C193024-2F31-DD69-A629-F25BD15F393D}"/>
          </ac:picMkLst>
        </pc:picChg>
        <pc:picChg chg="del">
          <ac:chgData name="Mohamed Toujani" userId="e9b4e9b7-4e25-44ba-99e8-82576f2413b5" providerId="ADAL" clId="{998AD423-DF30-4E0E-8E84-4B76A8E11C7D}" dt="2024-01-09T18:18:52.691" v="2015" actId="478"/>
          <ac:picMkLst>
            <pc:docMk/>
            <pc:sldMk cId="1636028237" sldId="1336"/>
            <ac:picMk id="6" creationId="{754E281B-808E-1650-DDEE-467F534D15F2}"/>
          </ac:picMkLst>
        </pc:picChg>
      </pc:sldChg>
      <pc:sldChg chg="addSp delSp modSp add del mod">
        <pc:chgData name="Mohamed Toujani" userId="e9b4e9b7-4e25-44ba-99e8-82576f2413b5" providerId="ADAL" clId="{998AD423-DF30-4E0E-8E84-4B76A8E11C7D}" dt="2024-01-09T18:23:37.665" v="2246" actId="20577"/>
        <pc:sldMkLst>
          <pc:docMk/>
          <pc:sldMk cId="2947196149" sldId="1337"/>
        </pc:sldMkLst>
        <pc:spChg chg="mod">
          <ac:chgData name="Mohamed Toujani" userId="e9b4e9b7-4e25-44ba-99e8-82576f2413b5" providerId="ADAL" clId="{998AD423-DF30-4E0E-8E84-4B76A8E11C7D}" dt="2024-01-09T18:23:37.665" v="2246" actId="20577"/>
          <ac:spMkLst>
            <pc:docMk/>
            <pc:sldMk cId="2947196149" sldId="1337"/>
            <ac:spMk id="2" creationId="{906B7256-54B3-3503-2F48-A1F99086507E}"/>
          </ac:spMkLst>
        </pc:spChg>
        <pc:picChg chg="add mod">
          <ac:chgData name="Mohamed Toujani" userId="e9b4e9b7-4e25-44ba-99e8-82576f2413b5" providerId="ADAL" clId="{998AD423-DF30-4E0E-8E84-4B76A8E11C7D}" dt="2024-01-09T18:20:29.618" v="2025" actId="14100"/>
          <ac:picMkLst>
            <pc:docMk/>
            <pc:sldMk cId="2947196149" sldId="1337"/>
            <ac:picMk id="7" creationId="{771F0BF8-B8BB-F899-B591-FF7AA2C00BB5}"/>
          </ac:picMkLst>
        </pc:picChg>
        <pc:picChg chg="del">
          <ac:chgData name="Mohamed Toujani" userId="e9b4e9b7-4e25-44ba-99e8-82576f2413b5" providerId="ADAL" clId="{998AD423-DF30-4E0E-8E84-4B76A8E11C7D}" dt="2024-01-09T18:20:24.696" v="2022" actId="478"/>
          <ac:picMkLst>
            <pc:docMk/>
            <pc:sldMk cId="2947196149" sldId="1337"/>
            <ac:picMk id="8" creationId="{932AA156-4848-CC69-72AA-B638A526E806}"/>
          </ac:picMkLst>
        </pc:picChg>
        <pc:picChg chg="add mod">
          <ac:chgData name="Mohamed Toujani" userId="e9b4e9b7-4e25-44ba-99e8-82576f2413b5" providerId="ADAL" clId="{998AD423-DF30-4E0E-8E84-4B76A8E11C7D}" dt="2024-01-09T18:22:29.254" v="2044" actId="14100"/>
          <ac:picMkLst>
            <pc:docMk/>
            <pc:sldMk cId="2947196149" sldId="1337"/>
            <ac:picMk id="10" creationId="{411F08B5-54A3-E4A1-721E-FB8DF408320A}"/>
          </ac:picMkLst>
        </pc:picChg>
      </pc:sldChg>
      <pc:sldChg chg="addSp delSp modSp add mod">
        <pc:chgData name="Mohamed Toujani" userId="e9b4e9b7-4e25-44ba-99e8-82576f2413b5" providerId="ADAL" clId="{998AD423-DF30-4E0E-8E84-4B76A8E11C7D}" dt="2024-01-09T18:52:52.246" v="2939" actId="20577"/>
        <pc:sldMkLst>
          <pc:docMk/>
          <pc:sldMk cId="2851099851" sldId="1338"/>
        </pc:sldMkLst>
        <pc:spChg chg="mod">
          <ac:chgData name="Mohamed Toujani" userId="e9b4e9b7-4e25-44ba-99e8-82576f2413b5" providerId="ADAL" clId="{998AD423-DF30-4E0E-8E84-4B76A8E11C7D}" dt="2024-01-09T18:52:52.246" v="2939" actId="20577"/>
          <ac:spMkLst>
            <pc:docMk/>
            <pc:sldMk cId="2851099851" sldId="1338"/>
            <ac:spMk id="2" creationId="{906B7256-54B3-3503-2F48-A1F99086507E}"/>
          </ac:spMkLst>
        </pc:spChg>
        <pc:picChg chg="del">
          <ac:chgData name="Mohamed Toujani" userId="e9b4e9b7-4e25-44ba-99e8-82576f2413b5" providerId="ADAL" clId="{998AD423-DF30-4E0E-8E84-4B76A8E11C7D}" dt="2024-01-09T18:43:12.168" v="2728" actId="478"/>
          <ac:picMkLst>
            <pc:docMk/>
            <pc:sldMk cId="2851099851" sldId="1338"/>
            <ac:picMk id="7" creationId="{771F0BF8-B8BB-F899-B591-FF7AA2C00BB5}"/>
          </ac:picMkLst>
        </pc:picChg>
        <pc:picChg chg="add mod">
          <ac:chgData name="Mohamed Toujani" userId="e9b4e9b7-4e25-44ba-99e8-82576f2413b5" providerId="ADAL" clId="{998AD423-DF30-4E0E-8E84-4B76A8E11C7D}" dt="2024-01-09T18:43:20.848" v="2733" actId="14100"/>
          <ac:picMkLst>
            <pc:docMk/>
            <pc:sldMk cId="2851099851" sldId="1338"/>
            <ac:picMk id="8" creationId="{FD0175E6-58A4-6B28-3AC4-452DA673CD06}"/>
          </ac:picMkLst>
        </pc:picChg>
        <pc:picChg chg="del">
          <ac:chgData name="Mohamed Toujani" userId="e9b4e9b7-4e25-44ba-99e8-82576f2413b5" providerId="ADAL" clId="{998AD423-DF30-4E0E-8E84-4B76A8E11C7D}" dt="2024-01-09T18:43:14.103" v="2729" actId="478"/>
          <ac:picMkLst>
            <pc:docMk/>
            <pc:sldMk cId="2851099851" sldId="1338"/>
            <ac:picMk id="10" creationId="{411F08B5-54A3-E4A1-721E-FB8DF408320A}"/>
          </ac:picMkLst>
        </pc:picChg>
        <pc:picChg chg="add mod">
          <ac:chgData name="Mohamed Toujani" userId="e9b4e9b7-4e25-44ba-99e8-82576f2413b5" providerId="ADAL" clId="{998AD423-DF30-4E0E-8E84-4B76A8E11C7D}" dt="2024-01-09T18:52:02.072" v="2917" actId="1036"/>
          <ac:picMkLst>
            <pc:docMk/>
            <pc:sldMk cId="2851099851" sldId="1338"/>
            <ac:picMk id="11" creationId="{A2D3F189-CC0C-0234-A27A-53E3F0AB2A52}"/>
          </ac:picMkLst>
        </pc:picChg>
      </pc:sldChg>
    </pc:docChg>
  </pc:docChgLst>
  <pc:docChgLst>
    <pc:chgData name="Taha Zouggari" userId="S::taha.zouggari@ecole.ensicaen.fr::99470f9a-6d8c-41e7-a9de-ae36ea56831a" providerId="AD" clId="Web-{10D841C6-E0E3-DB12-47CD-F13D3C07CBC1}"/>
    <pc:docChg chg="mod">
      <pc:chgData name="Taha Zouggari" userId="S::taha.zouggari@ecole.ensicaen.fr::99470f9a-6d8c-41e7-a9de-ae36ea56831a" providerId="AD" clId="Web-{10D841C6-E0E3-DB12-47CD-F13D3C07CBC1}" dt="2024-01-10T01:00:12.009" v="0" actId="33475"/>
      <pc:docMkLst>
        <pc:docMk/>
      </pc:docMkLst>
    </pc:docChg>
  </pc:docChgLst>
  <pc:docChgLst>
    <pc:chgData clId="Web-{F92FE01D-5CE2-A627-4681-369CCC13B76D}"/>
    <pc:docChg chg="modSld">
      <pc:chgData name="" userId="" providerId="" clId="Web-{F92FE01D-5CE2-A627-4681-369CCC13B76D}" dt="2024-01-10T00:55:50.964" v="0" actId="1076"/>
      <pc:docMkLst>
        <pc:docMk/>
      </pc:docMkLst>
      <pc:sldChg chg="modSp">
        <pc:chgData name="" userId="" providerId="" clId="Web-{F92FE01D-5CE2-A627-4681-369CCC13B76D}" dt="2024-01-10T00:55:50.964" v="0" actId="1076"/>
        <pc:sldMkLst>
          <pc:docMk/>
          <pc:sldMk cId="3791469450" sldId="1303"/>
        </pc:sldMkLst>
        <pc:picChg chg="mod">
          <ac:chgData name="" userId="" providerId="" clId="Web-{F92FE01D-5CE2-A627-4681-369CCC13B76D}" dt="2024-01-10T00:55:50.964" v="0" actId="1076"/>
          <ac:picMkLst>
            <pc:docMk/>
            <pc:sldMk cId="3791469450" sldId="1303"/>
            <ac:picMk id="1026" creationId="{4B3D910A-CDF2-6FDE-9575-8145E9250ECD}"/>
          </ac:picMkLst>
        </pc:picChg>
      </pc:sldChg>
    </pc:docChg>
  </pc:docChgLst>
  <pc:docChgLst>
    <pc:chgData name="Guest User" userId="S::urn:spo:anon#adbaaf424f335cf05eee8ce12a0ad0cd26ea38ea67287bd0cdfbc71203b3d517::" providerId="AD" clId="Web-{F92FE01D-5CE2-A627-4681-369CCC13B76D}"/>
    <pc:docChg chg="modSld">
      <pc:chgData name="Guest User" userId="S::urn:spo:anon#adbaaf424f335cf05eee8ce12a0ad0cd26ea38ea67287bd0cdfbc71203b3d517::" providerId="AD" clId="Web-{F92FE01D-5CE2-A627-4681-369CCC13B76D}" dt="2024-01-10T00:55:57.386" v="0"/>
      <pc:docMkLst>
        <pc:docMk/>
      </pc:docMkLst>
      <pc:sldChg chg="delSp">
        <pc:chgData name="Guest User" userId="S::urn:spo:anon#adbaaf424f335cf05eee8ce12a0ad0cd26ea38ea67287bd0cdfbc71203b3d517::" providerId="AD" clId="Web-{F92FE01D-5CE2-A627-4681-369CCC13B76D}" dt="2024-01-10T00:55:57.386" v="0"/>
        <pc:sldMkLst>
          <pc:docMk/>
          <pc:sldMk cId="2634253109" sldId="1304"/>
        </pc:sldMkLst>
        <pc:spChg chg="del">
          <ac:chgData name="Guest User" userId="S::urn:spo:anon#adbaaf424f335cf05eee8ce12a0ad0cd26ea38ea67287bd0cdfbc71203b3d517::" providerId="AD" clId="Web-{F92FE01D-5CE2-A627-4681-369CCC13B76D}" dt="2024-01-10T00:55:57.386" v="0"/>
          <ac:spMkLst>
            <pc:docMk/>
            <pc:sldMk cId="2634253109" sldId="1304"/>
            <ac:spMk id="2" creationId="{190BA92E-72D2-3E86-76D9-9EC2E256D30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5E3D9273-67A5-43AF-B2D9-36189B1A948F}" type="datetimeFigureOut">
              <a:rPr lang="fr-FR" smtClean="0"/>
              <a:t>09/01/2024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F8DBBF8F-C84F-4EE9-A983-23DA6804DC6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479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53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EFAD221A-4FCF-4E1C-A5D8-18C607AAF166}" type="datetimeFigureOut">
              <a:rPr lang="fr-FR" smtClean="0"/>
              <a:t>09/01/2024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9" rIns="91138" bIns="45569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43" y="4752648"/>
            <a:ext cx="5438792" cy="3887900"/>
          </a:xfrm>
          <a:prstGeom prst="rect">
            <a:avLst/>
          </a:prstGeom>
        </p:spPr>
        <p:txBody>
          <a:bodyPr vert="horz" lIns="91138" tIns="45569" rIns="91138" bIns="45569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53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AB5CF603-62CD-4834-8225-F66D73C05E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7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44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emf"/><Relationship Id="rId7" Type="http://schemas.openxmlformats.org/officeDocument/2006/relationships/image" Target="../media/image12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6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vu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7A8C972-C479-3C4E-B996-3E945F305AAC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D843AC-F1D0-D643-9C6C-3CB7706278B1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210B1B1-C621-4946-BEA3-4943E827DF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3" b="6394"/>
          <a:stretch/>
        </p:blipFill>
        <p:spPr>
          <a:xfrm>
            <a:off x="318872" y="272087"/>
            <a:ext cx="11554257" cy="486035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313508" y="5132438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9C49930-FCF7-5142-9BEB-9FA762B5C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3750" y="5924399"/>
            <a:ext cx="4184501" cy="5241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850F4E-6DED-0040-AB37-4F507F605AA5}"/>
              </a:ext>
            </a:extLst>
          </p:cNvPr>
          <p:cNvSpPr/>
          <p:nvPr userDrawn="1"/>
        </p:nvSpPr>
        <p:spPr>
          <a:xfrm>
            <a:off x="193631" y="3444638"/>
            <a:ext cx="2549569" cy="61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585F385-8132-F542-BC50-CED7840F113A}"/>
              </a:ext>
            </a:extLst>
          </p:cNvPr>
          <p:cNvSpPr txBox="1"/>
          <p:nvPr userDrawn="1"/>
        </p:nvSpPr>
        <p:spPr>
          <a:xfrm>
            <a:off x="477387" y="3508519"/>
            <a:ext cx="235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0" cap="all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L’</a:t>
            </a:r>
            <a:r>
              <a:rPr lang="fr-FR" sz="3200" b="1" i="0" cap="all" err="1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ensiCaen</a:t>
            </a:r>
            <a:endParaRPr lang="fr-FR" sz="2000" b="1" i="0"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0C22A-37F5-344F-8142-F951087AA54C}"/>
              </a:ext>
            </a:extLst>
          </p:cNvPr>
          <p:cNvSpPr/>
          <p:nvPr userDrawn="1"/>
        </p:nvSpPr>
        <p:spPr>
          <a:xfrm>
            <a:off x="313507" y="4132690"/>
            <a:ext cx="4455045" cy="61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4194F8-60A6-4946-9607-A0CA93026FC1}"/>
              </a:ext>
            </a:extLst>
          </p:cNvPr>
          <p:cNvSpPr txBox="1"/>
          <p:nvPr userDrawn="1"/>
        </p:nvSpPr>
        <p:spPr>
          <a:xfrm>
            <a:off x="499071" y="4206312"/>
            <a:ext cx="4175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0" err="1">
                <a:solidFill>
                  <a:srgbClr val="7B949E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boosteur</a:t>
            </a:r>
            <a:r>
              <a:rPr lang="fr-FR" sz="2800" b="0" i="0">
                <a:solidFill>
                  <a:srgbClr val="7B949E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 d’innovation</a:t>
            </a:r>
          </a:p>
        </p:txBody>
      </p:sp>
    </p:spTree>
    <p:extLst>
      <p:ext uri="{BB962C8B-B14F-4D97-AF65-F5344CB8AC3E}">
        <p14:creationId xmlns:p14="http://schemas.microsoft.com/office/powerpoint/2010/main" val="1813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ECF54A-0932-D441-9DFD-398CDFE1A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8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EC7D2D7-A30C-4242-A277-BB6E404AA3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034372">
            <a:off x="10933776" y="3747588"/>
            <a:ext cx="1701569" cy="186234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B6BD73E-0123-DC42-92AB-81ECED4811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58476" y="1014152"/>
            <a:ext cx="4292600" cy="49530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A01067D6-2CF5-B04E-BF75-C13EF287F913}"/>
              </a:ext>
            </a:extLst>
          </p:cNvPr>
          <p:cNvGrpSpPr/>
          <p:nvPr userDrawn="1"/>
        </p:nvGrpSpPr>
        <p:grpSpPr>
          <a:xfrm>
            <a:off x="3521805" y="2739036"/>
            <a:ext cx="5129562" cy="1264816"/>
            <a:chOff x="647248" y="3313553"/>
            <a:chExt cx="4136413" cy="1019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81B630-D900-5343-BF4A-D77750B913C4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B1129C-7AED-4C4D-9E59-08C4CD2D8141}"/>
                </a:ext>
              </a:extLst>
            </p:cNvPr>
            <p:cNvSpPr/>
            <p:nvPr userDrawn="1"/>
          </p:nvSpPr>
          <p:spPr>
            <a:xfrm>
              <a:off x="716533" y="3810261"/>
              <a:ext cx="39925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BAA647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Matériaux-chimie</a:t>
              </a:r>
              <a:endParaRPr lang="fr-FR" sz="3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EDF28A-EB60-E54E-971A-AFF04AABCC60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F3756982-242A-F64A-8DA1-7D9E14F1BECD}"/>
              </a:ext>
            </a:extLst>
          </p:cNvPr>
          <p:cNvSpPr txBox="1"/>
          <p:nvPr userDrawn="1"/>
        </p:nvSpPr>
        <p:spPr>
          <a:xfrm>
            <a:off x="4158947" y="4574801"/>
            <a:ext cx="387410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Conception, synthèse et caractérisation de matériaux innovants ou composés organiques complexes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9A0A32-D818-D04D-877E-905BF89846EB}"/>
              </a:ext>
            </a:extLst>
          </p:cNvPr>
          <p:cNvSpPr/>
          <p:nvPr userDrawn="1"/>
        </p:nvSpPr>
        <p:spPr>
          <a:xfrm>
            <a:off x="5599677" y="4238325"/>
            <a:ext cx="973817" cy="5099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FDD3CE5-FC6D-AA48-A194-B057495F8844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30834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94A820E-8219-AB49-A97C-9DC72A8AB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136F5899-0B71-5C44-9754-24EFD93FFF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67031" y="2105775"/>
            <a:ext cx="3886200" cy="35941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FC95E6-48B7-084F-B393-4F505014E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39403" y="3902825"/>
            <a:ext cx="1955800" cy="163830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71E9E905-0698-364E-846E-F99B8360F2B1}"/>
              </a:ext>
            </a:extLst>
          </p:cNvPr>
          <p:cNvGrpSpPr/>
          <p:nvPr userDrawn="1"/>
        </p:nvGrpSpPr>
        <p:grpSpPr>
          <a:xfrm>
            <a:off x="3521805" y="2866036"/>
            <a:ext cx="5129562" cy="1264816"/>
            <a:chOff x="647248" y="3313553"/>
            <a:chExt cx="4136413" cy="10199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162B7F-B653-5645-B274-27B9A058107B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6C9939-F53B-2147-9E73-A063FBAE6264}"/>
                </a:ext>
              </a:extLst>
            </p:cNvPr>
            <p:cNvSpPr/>
            <p:nvPr userDrawn="1"/>
          </p:nvSpPr>
          <p:spPr>
            <a:xfrm>
              <a:off x="1152245" y="3810261"/>
              <a:ext cx="3556848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DC943B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industriel</a:t>
              </a:r>
              <a:endParaRPr lang="fr-FR" sz="3200" b="0" i="0">
                <a:solidFill>
                  <a:srgbClr val="DC943B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43205C-F069-3845-82B3-78A0A5AEB583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5A8CF888-6EC9-6D45-9E89-E17296DF4ED9}"/>
              </a:ext>
            </a:extLst>
          </p:cNvPr>
          <p:cNvSpPr txBox="1"/>
          <p:nvPr userDrawn="1"/>
        </p:nvSpPr>
        <p:spPr>
          <a:xfrm>
            <a:off x="3673569" y="4701801"/>
            <a:ext cx="508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Formation continue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9B2A8A-5D05-0D46-ADE2-A88281BEF127}"/>
              </a:ext>
            </a:extLst>
          </p:cNvPr>
          <p:cNvSpPr/>
          <p:nvPr userDrawn="1"/>
        </p:nvSpPr>
        <p:spPr>
          <a:xfrm>
            <a:off x="5599677" y="4365325"/>
            <a:ext cx="973817" cy="50995"/>
          </a:xfrm>
          <a:prstGeom prst="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1E0C568-EDEF-3041-B16B-7274861158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55" y="5680519"/>
            <a:ext cx="1140406" cy="9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5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 pour changer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1D70EA-7346-1344-9945-B30601C690A4}"/>
              </a:ext>
            </a:extLst>
          </p:cNvPr>
          <p:cNvSpPr/>
          <p:nvPr userDrawn="1"/>
        </p:nvSpPr>
        <p:spPr>
          <a:xfrm>
            <a:off x="499621" y="-8709"/>
            <a:ext cx="11692380" cy="6756042"/>
          </a:xfrm>
          <a:prstGeom prst="rect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 2">
            <a:extLst>
              <a:ext uri="{FF2B5EF4-FFF2-40B4-BE49-F238E27FC236}">
                <a16:creationId xmlns:a16="http://schemas.microsoft.com/office/drawing/2014/main" id="{44B7CBD7-99C1-B946-A447-FA3EE0FCAB0C}"/>
              </a:ext>
            </a:extLst>
          </p:cNvPr>
          <p:cNvSpPr/>
          <p:nvPr userDrawn="1"/>
        </p:nvSpPr>
        <p:spPr>
          <a:xfrm>
            <a:off x="-1" y="-13426"/>
            <a:ext cx="7323906" cy="6776834"/>
          </a:xfrm>
          <a:custGeom>
            <a:avLst/>
            <a:gdLst>
              <a:gd name="connsiteX0" fmla="*/ 0 w 4666268"/>
              <a:gd name="connsiteY0" fmla="*/ 0 h 6938127"/>
              <a:gd name="connsiteX1" fmla="*/ 0 w 4666268"/>
              <a:gd name="connsiteY1" fmla="*/ 6938127 h 6938127"/>
              <a:gd name="connsiteX2" fmla="*/ 4666268 w 4666268"/>
              <a:gd name="connsiteY2" fmla="*/ 6938127 h 6938127"/>
              <a:gd name="connsiteX3" fmla="*/ 3733014 w 4666268"/>
              <a:gd name="connsiteY3" fmla="*/ 0 h 6938127"/>
              <a:gd name="connsiteX4" fmla="*/ 0 w 4666268"/>
              <a:gd name="connsiteY4" fmla="*/ 0 h 693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6268" h="6938127">
                <a:moveTo>
                  <a:pt x="0" y="0"/>
                </a:moveTo>
                <a:lnTo>
                  <a:pt x="0" y="6938127"/>
                </a:lnTo>
                <a:lnTo>
                  <a:pt x="4666268" y="6938127"/>
                </a:lnTo>
                <a:lnTo>
                  <a:pt x="37330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24" y="4902652"/>
            <a:ext cx="1045401" cy="11608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89C392-8923-7142-AC45-2AC6B6C210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0415" y="2835338"/>
            <a:ext cx="3665899" cy="34927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C351C1-3221-1F43-977D-6A44B119C8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9167959">
            <a:off x="7282106" y="-695889"/>
            <a:ext cx="2994515" cy="2429224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D7613EA-580D-CB49-8681-735E8D882B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4233" y="2229062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2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 niveau 1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38F4A88D-B49F-7F42-837C-71D9C32F7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4233" y="1889585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Catégorie / nom chapitre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E959C-F3B2-4343-A031-9D7A922B19D7}"/>
              </a:ext>
            </a:extLst>
          </p:cNvPr>
          <p:cNvSpPr/>
          <p:nvPr userDrawn="1"/>
        </p:nvSpPr>
        <p:spPr>
          <a:xfrm>
            <a:off x="1043177" y="2936731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B9E6AC9B-CCBB-E744-ACDA-7B6094FD9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233" y="3181768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Sous titre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D1F79529-F222-BF48-91AC-B9F14502D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4232" y="3492430"/>
            <a:ext cx="3368443" cy="880605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Information complémentaire</a:t>
            </a:r>
          </a:p>
        </p:txBody>
      </p:sp>
    </p:spTree>
    <p:extLst>
      <p:ext uri="{BB962C8B-B14F-4D97-AF65-F5344CB8AC3E}">
        <p14:creationId xmlns:p14="http://schemas.microsoft.com/office/powerpoint/2010/main" val="3547828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de 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3590"/>
            <a:ext cx="5338512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sz="2200" b="1">
                <a:solidFill>
                  <a:srgbClr val="151730"/>
                </a:solidFill>
                <a:latin typeface="Poppins SemiBold" pitchFamily="2" charset="77"/>
                <a:cs typeface="Poppins SemiBold" pitchFamily="2" charset="77"/>
              </a:rPr>
              <a:t>Slide support de cours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DDB79B-B45B-0B4D-AA70-459B73E2CB93}"/>
              </a:ext>
            </a:extLst>
          </p:cNvPr>
          <p:cNvSpPr/>
          <p:nvPr userDrawn="1"/>
        </p:nvSpPr>
        <p:spPr>
          <a:xfrm>
            <a:off x="5554693" y="1439369"/>
            <a:ext cx="45719" cy="4420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CD0F1408-172B-0E4D-A472-3878F571C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862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68257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B9AD015-8FB8-1B43-8380-A8F2EF49A79A}"/>
              </a:ext>
            </a:extLst>
          </p:cNvPr>
          <p:cNvSpPr/>
          <p:nvPr userDrawn="1"/>
        </p:nvSpPr>
        <p:spPr>
          <a:xfrm>
            <a:off x="0" y="0"/>
            <a:ext cx="656175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1500" y="1659109"/>
            <a:ext cx="4190398" cy="439392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44F1F5F-6D32-F743-9497-041B0FED58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9245" y="-752224"/>
            <a:ext cx="3534310" cy="2069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B1C66C-A9B8-C44D-998A-CCBD30A6FF21}"/>
              </a:ext>
            </a:extLst>
          </p:cNvPr>
          <p:cNvSpPr/>
          <p:nvPr userDrawn="1"/>
        </p:nvSpPr>
        <p:spPr>
          <a:xfrm>
            <a:off x="5036291" y="2012401"/>
            <a:ext cx="749171" cy="733442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336E61C-CCA3-6F40-BAA4-181F64B52721}"/>
              </a:ext>
            </a:extLst>
          </p:cNvPr>
          <p:cNvSpPr/>
          <p:nvPr userDrawn="1"/>
        </p:nvSpPr>
        <p:spPr>
          <a:xfrm>
            <a:off x="658567" y="5658139"/>
            <a:ext cx="721719" cy="721719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Espace réservé pour une image  4">
            <a:extLst>
              <a:ext uri="{FF2B5EF4-FFF2-40B4-BE49-F238E27FC236}">
                <a16:creationId xmlns:a16="http://schemas.microsoft.com/office/drawing/2014/main" id="{08C05178-7012-3143-86FF-9FA585B6F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t="994" r="9473" b="30534"/>
          <a:stretch/>
        </p:blipFill>
        <p:spPr>
          <a:xfrm>
            <a:off x="934495" y="2194884"/>
            <a:ext cx="4652855" cy="3858145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18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D94EE4-5C63-ED47-80E5-ADC5AC8DC9D0}"/>
              </a:ext>
            </a:extLst>
          </p:cNvPr>
          <p:cNvSpPr/>
          <p:nvPr userDrawn="1"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B6FA2-E143-6748-8E61-39DFF342F0BF}"/>
              </a:ext>
            </a:extLst>
          </p:cNvPr>
          <p:cNvSpPr/>
          <p:nvPr userDrawn="1"/>
        </p:nvSpPr>
        <p:spPr>
          <a:xfrm>
            <a:off x="4304110" y="1344912"/>
            <a:ext cx="586356" cy="57404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0197BD1-8794-8845-8B5E-C344564F5DDB}"/>
              </a:ext>
            </a:extLst>
          </p:cNvPr>
          <p:cNvSpPr/>
          <p:nvPr userDrawn="1"/>
        </p:nvSpPr>
        <p:spPr>
          <a:xfrm>
            <a:off x="658567" y="5658139"/>
            <a:ext cx="621593" cy="621593"/>
          </a:xfrm>
          <a:prstGeom prst="ellipse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Espace réservé pour une image  4">
            <a:extLst>
              <a:ext uri="{FF2B5EF4-FFF2-40B4-BE49-F238E27FC236}">
                <a16:creationId xmlns:a16="http://schemas.microsoft.com/office/drawing/2014/main" id="{345F0FC8-43AF-E748-B346-26C252E4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8" r="22757" b="-367"/>
          <a:stretch/>
        </p:blipFill>
        <p:spPr>
          <a:xfrm>
            <a:off x="960103" y="1589446"/>
            <a:ext cx="3662390" cy="4419468"/>
          </a:xfrm>
          <a:prstGeom prst="round2Diag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C3238E-D34B-1A4D-BDAF-063E287626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6174197">
            <a:off x="10078144" y="3495844"/>
            <a:ext cx="3534310" cy="2069841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185E89BA-9672-174B-A605-9DDAC69AD4D4}"/>
              </a:ext>
            </a:extLst>
          </p:cNvPr>
          <p:cNvSpPr/>
          <p:nvPr userDrawn="1"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76B26BB-730D-524E-B1AD-5891345A8DA6}"/>
              </a:ext>
            </a:extLst>
          </p:cNvPr>
          <p:cNvSpPr/>
          <p:nvPr userDrawn="1"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D25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6EB1C6F8-1EEE-EF47-914D-6A477D9E9F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805" y="1258509"/>
            <a:ext cx="2113587" cy="3536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E179A76-346C-B54F-A5ED-4F26FC25D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7805" y="1733841"/>
            <a:ext cx="4225925" cy="259051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mi. 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7894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25A4E1-0F5C-1949-9F7F-0EC0C71FDE1B}"/>
              </a:ext>
            </a:extLst>
          </p:cNvPr>
          <p:cNvSpPr/>
          <p:nvPr userDrawn="1"/>
        </p:nvSpPr>
        <p:spPr>
          <a:xfrm>
            <a:off x="0" y="0"/>
            <a:ext cx="5841635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8BFC3-6E34-1343-8532-E4554E0D40AA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9DEDDA2-62E8-FE45-AABE-8EF6C0F4B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1C13B7-834A-0148-9C0D-53187DDC16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25" name="Graphique 47">
            <a:extLst>
              <a:ext uri="{FF2B5EF4-FFF2-40B4-BE49-F238E27FC236}">
                <a16:creationId xmlns:a16="http://schemas.microsoft.com/office/drawing/2014/main" id="{54C763E2-8365-C143-90C9-6FC4C762FE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D0817DDA-BA11-A447-A3B3-A95C8F646B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610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169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913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1F0667-9B7C-6540-A8E6-A0ACDC078A51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CC404F9B-6512-BC42-8E83-7BDF121876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CD068B2F-C65F-5740-A6C9-7136845684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113" y="1922706"/>
            <a:ext cx="8877802" cy="35636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Zone de contenu texte</a:t>
            </a:r>
          </a:p>
        </p:txBody>
      </p:sp>
    </p:spTree>
    <p:extLst>
      <p:ext uri="{BB962C8B-B14F-4D97-AF65-F5344CB8AC3E}">
        <p14:creationId xmlns:p14="http://schemas.microsoft.com/office/powerpoint/2010/main" val="11244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B2F0022-489B-EE45-8597-F6970BBBFEDA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F4055A-91E8-C140-A317-A96C7F083185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" y="280471"/>
            <a:ext cx="11559621" cy="3175720"/>
          </a:xfrm>
          <a:prstGeom prst="rect">
            <a:avLst/>
          </a:prstGeom>
        </p:spPr>
      </p:pic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9913700" y="3453806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18AD1-F46A-C740-A4FB-4128D5D7F33A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7" name="Graphique 47">
            <a:extLst>
              <a:ext uri="{FF2B5EF4-FFF2-40B4-BE49-F238E27FC236}">
                <a16:creationId xmlns:a16="http://schemas.microsoft.com/office/drawing/2014/main" id="{517DC9F6-92B6-BC41-96C8-21567D2C8B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7C848A9-CD30-A84E-A020-8860910C5D23}"/>
              </a:ext>
            </a:extLst>
          </p:cNvPr>
          <p:cNvSpPr/>
          <p:nvPr userDrawn="1"/>
        </p:nvSpPr>
        <p:spPr>
          <a:xfrm>
            <a:off x="8437266" y="6130967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AC34FBD8-BC53-134B-9338-7712AD3F5C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288" y="5647131"/>
            <a:ext cx="3222819" cy="403653"/>
          </a:xfrm>
          <a:prstGeom prst="rect">
            <a:avLst/>
          </a:prstGeom>
        </p:spPr>
      </p:pic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EEDCF1C7-00D0-1142-BA0A-1EE7BC751F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3444" y="4231905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4F51E957-F436-D549-B0F4-FDB980283B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444" y="3892428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6A3AC-498C-454A-8A07-BFEE45759619}"/>
              </a:ext>
            </a:extLst>
          </p:cNvPr>
          <p:cNvSpPr/>
          <p:nvPr userDrawn="1"/>
        </p:nvSpPr>
        <p:spPr>
          <a:xfrm>
            <a:off x="1139822" y="4894970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21A72BAA-4D79-954C-891B-8166EBE88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3444" y="5110271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20" name="Espace réservé du texte 31">
            <a:extLst>
              <a:ext uri="{FF2B5EF4-FFF2-40B4-BE49-F238E27FC236}">
                <a16:creationId xmlns:a16="http://schemas.microsoft.com/office/drawing/2014/main" id="{14A15FBB-9833-584E-8ED1-3D73DFCC4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3444" y="5700440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21" name="Espace réservé du texte 28">
            <a:extLst>
              <a:ext uri="{FF2B5EF4-FFF2-40B4-BE49-F238E27FC236}">
                <a16:creationId xmlns:a16="http://schemas.microsoft.com/office/drawing/2014/main" id="{4417F5E3-AE8E-3B49-A595-F00E04A5E0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3444" y="540763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3655212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 /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77E5CC-88D7-9946-AD29-5B14668B1C7C}"/>
              </a:ext>
            </a:extLst>
          </p:cNvPr>
          <p:cNvSpPr/>
          <p:nvPr userDrawn="1"/>
        </p:nvSpPr>
        <p:spPr>
          <a:xfrm>
            <a:off x="6091221" y="0"/>
            <a:ext cx="610077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55054AD-93B4-5247-A1B8-E3096D226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62CCC2BE-F0E9-564A-9BC1-D7B02E8C8187}"/>
              </a:ext>
            </a:extLst>
          </p:cNvPr>
          <p:cNvSpPr txBox="1"/>
          <p:nvPr userDrawn="1"/>
        </p:nvSpPr>
        <p:spPr>
          <a:xfrm>
            <a:off x="3787220" y="2917306"/>
            <a:ext cx="462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i="0" cap="all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Merci</a:t>
            </a:r>
            <a:endParaRPr lang="fr-FR" sz="3600" b="1" i="0"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23410" y="-16184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01" y="0"/>
            <a:ext cx="1585991" cy="17611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E370F5-A1B3-D542-B309-4D4E53E9412E}"/>
              </a:ext>
            </a:extLst>
          </p:cNvPr>
          <p:cNvSpPr/>
          <p:nvPr userDrawn="1"/>
        </p:nvSpPr>
        <p:spPr>
          <a:xfrm>
            <a:off x="4538027" y="3670920"/>
            <a:ext cx="31159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>
                <a:solidFill>
                  <a:srgbClr val="7B949E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pour votre écoute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7EBDAA-4AF0-1540-B7DF-A17765D64C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7512" y="985817"/>
            <a:ext cx="4276515" cy="25045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FB07F9A-580A-6D46-92D6-B1021409E0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19767" y="828076"/>
            <a:ext cx="2598236" cy="34941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2E49205-A939-954E-A501-51271751BC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34128" y="4222220"/>
            <a:ext cx="2203265" cy="24114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26A337-72A1-2D4F-B0A5-1C6571316B43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1574EBB-2783-C149-80CE-ADC06EB971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7B8E903-35A5-5745-8674-FEB3C3A2B57B}"/>
              </a:ext>
            </a:extLst>
          </p:cNvPr>
          <p:cNvSpPr/>
          <p:nvPr userDrawn="1"/>
        </p:nvSpPr>
        <p:spPr>
          <a:xfrm>
            <a:off x="5609090" y="429675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006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167CF9-D851-5D48-9E72-79164E0A9C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1149" y="2545693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b="0" i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solidFill>
                  <a:srgbClr val="7B949E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de la page</a:t>
            </a:r>
          </a:p>
        </p:txBody>
      </p:sp>
    </p:spTree>
    <p:extLst>
      <p:ext uri="{BB962C8B-B14F-4D97-AF65-F5344CB8AC3E}">
        <p14:creationId xmlns:p14="http://schemas.microsoft.com/office/powerpoint/2010/main" val="134771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ECF54A-0932-D441-9DFD-398CDFE1A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8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EC7D2D7-A30C-4242-A277-BB6E404AA3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034372">
            <a:off x="10933776" y="3747588"/>
            <a:ext cx="1701569" cy="1862347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F1116D-5CC0-B442-8D4D-9C6D11741580}"/>
              </a:ext>
            </a:extLst>
          </p:cNvPr>
          <p:cNvGrpSpPr/>
          <p:nvPr userDrawn="1"/>
        </p:nvGrpSpPr>
        <p:grpSpPr>
          <a:xfrm>
            <a:off x="3521805" y="2739036"/>
            <a:ext cx="5129562" cy="1264816"/>
            <a:chOff x="647248" y="3313553"/>
            <a:chExt cx="4136413" cy="1019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1B619B-461B-754F-9B1D-EBD46155975D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4F5D96-8867-8347-9F19-1273FD0FC7F2}"/>
                </a:ext>
              </a:extLst>
            </p:cNvPr>
            <p:cNvSpPr/>
            <p:nvPr userDrawn="1"/>
          </p:nvSpPr>
          <p:spPr>
            <a:xfrm>
              <a:off x="716533" y="3810261"/>
              <a:ext cx="39925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BAA647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Matériaux-chimie</a:t>
              </a:r>
              <a:endParaRPr lang="fr-FR" sz="3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54BCEC-8679-CA43-9734-A2C7E77AA7FD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55D4128C-54F6-F549-B8B8-FB6BA6831916}"/>
              </a:ext>
            </a:extLst>
          </p:cNvPr>
          <p:cNvSpPr txBox="1"/>
          <p:nvPr userDrawn="1"/>
        </p:nvSpPr>
        <p:spPr>
          <a:xfrm>
            <a:off x="4158947" y="4574801"/>
            <a:ext cx="387410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Conception, synthèse et caractérisation de matériaux innovants ou composés organiques complexes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9B2954-6A92-8946-B18D-C25549DAAF01}"/>
              </a:ext>
            </a:extLst>
          </p:cNvPr>
          <p:cNvSpPr/>
          <p:nvPr userDrawn="1"/>
        </p:nvSpPr>
        <p:spPr>
          <a:xfrm>
            <a:off x="5599677" y="4238325"/>
            <a:ext cx="973817" cy="5099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B6BD73E-0123-DC42-92AB-81ECED4811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58476" y="1014152"/>
            <a:ext cx="4292600" cy="4953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32FEB89-B42E-014D-B439-5C82C9051DB2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308341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 /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77E5CC-88D7-9946-AD29-5B14668B1C7C}"/>
              </a:ext>
            </a:extLst>
          </p:cNvPr>
          <p:cNvSpPr/>
          <p:nvPr userDrawn="1"/>
        </p:nvSpPr>
        <p:spPr>
          <a:xfrm>
            <a:off x="6091221" y="0"/>
            <a:ext cx="610077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4F3D34C5-FA15-CF4F-AC09-96E4A2AEE30B}"/>
              </a:ext>
            </a:extLst>
          </p:cNvPr>
          <p:cNvGrpSpPr/>
          <p:nvPr userDrawn="1"/>
        </p:nvGrpSpPr>
        <p:grpSpPr>
          <a:xfrm>
            <a:off x="3765004" y="2599535"/>
            <a:ext cx="4571602" cy="1599907"/>
            <a:chOff x="519845" y="3259539"/>
            <a:chExt cx="3686481" cy="12901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352AC0-75D5-2F43-AA61-0F230F53F92E}"/>
                </a:ext>
              </a:extLst>
            </p:cNvPr>
            <p:cNvSpPr/>
            <p:nvPr userDrawn="1"/>
          </p:nvSpPr>
          <p:spPr>
            <a:xfrm>
              <a:off x="519845" y="3573433"/>
              <a:ext cx="36864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8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8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3C317B-55AF-F747-85A8-6A65D3DDDE51}"/>
                </a:ext>
              </a:extLst>
            </p:cNvPr>
            <p:cNvSpPr/>
            <p:nvPr userDrawn="1"/>
          </p:nvSpPr>
          <p:spPr>
            <a:xfrm>
              <a:off x="837622" y="4026463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rgbClr val="7B949E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Scientifique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D7EF0D-72F6-D84D-837B-67C774AB2BC9}"/>
                </a:ext>
              </a:extLst>
            </p:cNvPr>
            <p:cNvSpPr/>
            <p:nvPr userDrawn="1"/>
          </p:nvSpPr>
          <p:spPr>
            <a:xfrm>
              <a:off x="580214" y="3259539"/>
              <a:ext cx="1681695" cy="37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353D3-24DC-EB45-937E-DBB93D02DED1}"/>
              </a:ext>
            </a:extLst>
          </p:cNvPr>
          <p:cNvSpPr/>
          <p:nvPr userDrawn="1"/>
        </p:nvSpPr>
        <p:spPr>
          <a:xfrm>
            <a:off x="5588063" y="442347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D2737E-33A7-DA4F-8FF3-5234CDCFFC1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8A2D4C98-B1FD-D949-B98C-159155C0B9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3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1F0667-9B7C-6540-A8E6-A0ACDC078A51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CC404F9B-6512-BC42-8E83-7BDF121876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1B01F283-E006-E84E-8952-28FB80B70B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113" y="1922706"/>
            <a:ext cx="8877802" cy="35636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Zone de contenu texte</a:t>
            </a:r>
          </a:p>
        </p:txBody>
      </p:sp>
    </p:spTree>
    <p:extLst>
      <p:ext uri="{BB962C8B-B14F-4D97-AF65-F5344CB8AC3E}">
        <p14:creationId xmlns:p14="http://schemas.microsoft.com/office/powerpoint/2010/main" val="11244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80" y="5144317"/>
            <a:ext cx="1353488" cy="150299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EE1AA32-F043-3A4C-B2AD-CD8C0AEC4C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4629" y="415193"/>
            <a:ext cx="4704167" cy="2754959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0632C62-D399-464B-BD07-C8E7FD4463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5788" y="506413"/>
            <a:ext cx="5557837" cy="56657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08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t="254" r="11007" b="516"/>
          <a:stretch/>
        </p:blipFill>
        <p:spPr>
          <a:xfrm>
            <a:off x="615100" y="537328"/>
            <a:ext cx="5510397" cy="5622641"/>
          </a:xfrm>
          <a:prstGeom prst="round2DiagRect">
            <a:avLst/>
          </a:prstGeom>
        </p:spPr>
      </p:pic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80" y="5144317"/>
            <a:ext cx="1353488" cy="150299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EE1AA32-F043-3A4C-B2AD-CD8C0AEC4C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4629" y="415193"/>
            <a:ext cx="4704167" cy="2754959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47730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4F3D34C5-FA15-CF4F-AC09-96E4A2AEE30B}"/>
              </a:ext>
            </a:extLst>
          </p:cNvPr>
          <p:cNvGrpSpPr/>
          <p:nvPr userDrawn="1"/>
        </p:nvGrpSpPr>
        <p:grpSpPr>
          <a:xfrm>
            <a:off x="3765004" y="2599535"/>
            <a:ext cx="4571602" cy="1599907"/>
            <a:chOff x="519845" y="3259539"/>
            <a:chExt cx="3686481" cy="12901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352AC0-75D5-2F43-AA61-0F230F53F92E}"/>
                </a:ext>
              </a:extLst>
            </p:cNvPr>
            <p:cNvSpPr/>
            <p:nvPr userDrawn="1"/>
          </p:nvSpPr>
          <p:spPr>
            <a:xfrm>
              <a:off x="519845" y="3573433"/>
              <a:ext cx="36864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8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8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3C317B-55AF-F747-85A8-6A65D3DDDE51}"/>
                </a:ext>
              </a:extLst>
            </p:cNvPr>
            <p:cNvSpPr/>
            <p:nvPr userDrawn="1"/>
          </p:nvSpPr>
          <p:spPr>
            <a:xfrm>
              <a:off x="837622" y="4026463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rgbClr val="7B949E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Scientifique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D7EF0D-72F6-D84D-837B-67C774AB2BC9}"/>
                </a:ext>
              </a:extLst>
            </p:cNvPr>
            <p:cNvSpPr/>
            <p:nvPr userDrawn="1"/>
          </p:nvSpPr>
          <p:spPr>
            <a:xfrm>
              <a:off x="580214" y="3259539"/>
              <a:ext cx="1681695" cy="37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353D3-24DC-EB45-937E-DBB93D02DED1}"/>
              </a:ext>
            </a:extLst>
          </p:cNvPr>
          <p:cNvSpPr/>
          <p:nvPr userDrawn="1"/>
        </p:nvSpPr>
        <p:spPr>
          <a:xfrm>
            <a:off x="5588063" y="442347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D2737E-33A7-DA4F-8FF3-5234CDCFFC1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8A2D4C98-B1FD-D949-B98C-159155C0B9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centre de recher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47F3625F-38E1-EA44-B1F5-A11A7BD3FF13}"/>
              </a:ext>
            </a:extLst>
          </p:cNvPr>
          <p:cNvGrpSpPr/>
          <p:nvPr userDrawn="1"/>
        </p:nvGrpSpPr>
        <p:grpSpPr>
          <a:xfrm>
            <a:off x="4123749" y="5604177"/>
            <a:ext cx="3944502" cy="808385"/>
            <a:chOff x="4303699" y="5604177"/>
            <a:chExt cx="3944502" cy="80838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201DB15-4EBE-5149-804B-EA344D4B26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9275" y="5679445"/>
              <a:ext cx="858926" cy="706945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170DBEA-A1FE-FA49-8030-88D0EAE880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699" y="5604177"/>
              <a:ext cx="782213" cy="782213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3D24A6E-8878-7D4B-8C86-0704F8472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626" y="5621695"/>
              <a:ext cx="1545911" cy="79086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8F6F5-356E-D945-9A50-8817956503A9}"/>
              </a:ext>
            </a:extLst>
          </p:cNvPr>
          <p:cNvSpPr/>
          <p:nvPr userDrawn="1"/>
        </p:nvSpPr>
        <p:spPr>
          <a:xfrm>
            <a:off x="3569888" y="3565231"/>
            <a:ext cx="5052225" cy="64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0" i="0">
                <a:solidFill>
                  <a:srgbClr val="7B949E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associés au CNRS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693784-CC4F-7546-8580-0429256916BA}"/>
              </a:ext>
            </a:extLst>
          </p:cNvPr>
          <p:cNvSpPr/>
          <p:nvPr userDrawn="1"/>
        </p:nvSpPr>
        <p:spPr>
          <a:xfrm>
            <a:off x="5666555" y="430773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62471-4100-394D-993E-75422926EE40}"/>
              </a:ext>
            </a:extLst>
          </p:cNvPr>
          <p:cNvSpPr/>
          <p:nvPr userDrawn="1"/>
        </p:nvSpPr>
        <p:spPr>
          <a:xfrm>
            <a:off x="3934919" y="2919312"/>
            <a:ext cx="4437088" cy="64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1" i="0" cap="all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rPr>
              <a:t>6 laboratoires</a:t>
            </a:r>
            <a:endParaRPr lang="fr-FR" sz="4000" b="1" i="0">
              <a:solidFill>
                <a:schemeClr val="tx1"/>
              </a:solidFill>
              <a:latin typeface="Poppins SemiBold" panose="00000700000000000000" pitchFamily="2" charset="0"/>
              <a:ea typeface="Segoe UI Historic" panose="020B050204020402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0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 niveau 1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rgbClr val="7B949E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>
                <a:solidFill>
                  <a:srgbClr val="7B949E"/>
                </a:solidFill>
              </a:rPr>
              <a:t>Info complémentaire</a:t>
            </a:r>
          </a:p>
        </p:txBody>
      </p:sp>
    </p:spTree>
    <p:extLst>
      <p:ext uri="{BB962C8B-B14F-4D97-AF65-F5344CB8AC3E}">
        <p14:creationId xmlns:p14="http://schemas.microsoft.com/office/powerpoint/2010/main" val="222650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C7E32D3-A461-F54A-B599-1FF26261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3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09D72C4-CB79-BE4A-B7BF-ED5DDB8922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71941" y="1621923"/>
            <a:ext cx="3733800" cy="39751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12B7B0-BBB0-2840-8E0B-DB5AB2650A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4140D8DC-222C-3949-B6A6-647276DCED30}"/>
              </a:ext>
            </a:extLst>
          </p:cNvPr>
          <p:cNvGrpSpPr/>
          <p:nvPr userDrawn="1"/>
        </p:nvGrpSpPr>
        <p:grpSpPr>
          <a:xfrm>
            <a:off x="3521805" y="2675536"/>
            <a:ext cx="5129562" cy="1264816"/>
            <a:chOff x="647248" y="3313553"/>
            <a:chExt cx="4136413" cy="1019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18669-0A29-5247-B6B8-9EC572D636C1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790892-DE2C-0146-AE27-89193F54CEA9}"/>
                </a:ext>
              </a:extLst>
            </p:cNvPr>
            <p:cNvSpPr/>
            <p:nvPr userDrawn="1"/>
          </p:nvSpPr>
          <p:spPr>
            <a:xfrm>
              <a:off x="1503826" y="3810261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Informatique</a:t>
              </a:r>
              <a:endParaRPr lang="fr-FR" sz="3200" b="0" i="0">
                <a:solidFill>
                  <a:srgbClr val="36C1C2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4AF62-2AC6-3145-9EB7-31C67CB5FA2B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FF354E2C-43AA-2549-BFBA-39156C1A0DE6}"/>
              </a:ext>
            </a:extLst>
          </p:cNvPr>
          <p:cNvSpPr txBox="1"/>
          <p:nvPr userDrawn="1"/>
        </p:nvSpPr>
        <p:spPr>
          <a:xfrm>
            <a:off x="3926473" y="4511301"/>
            <a:ext cx="4339054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itchFamily="2" charset="77"/>
                <a:cs typeface="Poppins Medium" pitchFamily="2" charset="77"/>
              </a:rPr>
              <a:t>Conception de logiciels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Poppins" pitchFamily="2" charset="77"/>
                <a:cs typeface="Poppins" pitchFamily="2" charset="77"/>
              </a:rPr>
              <a:t>Développement, architecture et maintenance de systèmes logiciels complexes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2AF3FC-0853-ED4F-83AC-F477243597E7}"/>
              </a:ext>
            </a:extLst>
          </p:cNvPr>
          <p:cNvSpPr/>
          <p:nvPr userDrawn="1"/>
        </p:nvSpPr>
        <p:spPr>
          <a:xfrm>
            <a:off x="5599677" y="4174825"/>
            <a:ext cx="973817" cy="5099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E85892-B575-B440-A3F1-D7A9271B1A33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84642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47C5A768-4C7D-D148-8274-0B7475053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7C0F08-15DB-8F48-AFB9-AE7454EFC5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15186" y="1827185"/>
            <a:ext cx="3975100" cy="3784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377F9-73BB-4647-BD44-F06FD1D5F0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6326477">
            <a:off x="10939549" y="3704723"/>
            <a:ext cx="2050533" cy="2244284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53E71F5-58B3-9F4E-97CB-DD4532FE36B1}"/>
              </a:ext>
            </a:extLst>
          </p:cNvPr>
          <p:cNvGrpSpPr/>
          <p:nvPr userDrawn="1"/>
        </p:nvGrpSpPr>
        <p:grpSpPr>
          <a:xfrm>
            <a:off x="3806158" y="2278580"/>
            <a:ext cx="5169407" cy="1739588"/>
            <a:chOff x="615118" y="3347069"/>
            <a:chExt cx="4168543" cy="14027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992A97-4D5E-A84D-910E-CF3F68799BEF}"/>
                </a:ext>
              </a:extLst>
            </p:cNvPr>
            <p:cNvSpPr/>
            <p:nvPr userDrawn="1"/>
          </p:nvSpPr>
          <p:spPr>
            <a:xfrm>
              <a:off x="615118" y="4226626"/>
              <a:ext cx="369300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b="0" i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et systèmes embarqués</a:t>
              </a:r>
              <a:endParaRPr lang="fr-FR" sz="2400" b="0" i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E26143-FAB4-644A-BF06-5024B8D8AA32}"/>
                </a:ext>
              </a:extLst>
            </p:cNvPr>
            <p:cNvSpPr/>
            <p:nvPr userDrawn="1"/>
          </p:nvSpPr>
          <p:spPr>
            <a:xfrm>
              <a:off x="2489045" y="3361851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428EAF-A655-E14B-B3FA-2C4B8D5BBCDE}"/>
                </a:ext>
              </a:extLst>
            </p:cNvPr>
            <p:cNvSpPr/>
            <p:nvPr userDrawn="1"/>
          </p:nvSpPr>
          <p:spPr>
            <a:xfrm>
              <a:off x="678545" y="3832156"/>
              <a:ext cx="3566143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2800" b="0" i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physique</a:t>
              </a:r>
              <a:endParaRPr lang="fr-FR" sz="3200" b="0" i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2B9607-4812-2445-9B27-FD53D0579F77}"/>
                </a:ext>
              </a:extLst>
            </p:cNvPr>
            <p:cNvSpPr/>
            <p:nvPr userDrawn="1"/>
          </p:nvSpPr>
          <p:spPr>
            <a:xfrm>
              <a:off x="647248" y="3347069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3E2BE7D-914B-A340-A984-968FB5E767B7}"/>
              </a:ext>
            </a:extLst>
          </p:cNvPr>
          <p:cNvSpPr txBox="1"/>
          <p:nvPr userDrawn="1"/>
        </p:nvSpPr>
        <p:spPr>
          <a:xfrm>
            <a:off x="3466407" y="4511301"/>
            <a:ext cx="5294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Formation à la croisée de l'électronique et de la physique appliquée</a:t>
            </a: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, quatre parcours de formation sont proposés pour obtenir ce diplôme d’ingénieur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5E2921-0AD3-5B41-BD28-0231780E7D1F}"/>
              </a:ext>
            </a:extLst>
          </p:cNvPr>
          <p:cNvSpPr/>
          <p:nvPr userDrawn="1"/>
        </p:nvSpPr>
        <p:spPr>
          <a:xfrm>
            <a:off x="5599677" y="4167568"/>
            <a:ext cx="973817" cy="5099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B0E7107-A7B8-8340-8C3A-2898892FBC96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408326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E47D2363-1A07-2048-9E7F-03038999EF00}"/>
              </a:ext>
            </a:extLst>
          </p:cNvPr>
          <p:cNvGrpSpPr/>
          <p:nvPr userDrawn="1"/>
        </p:nvGrpSpPr>
        <p:grpSpPr>
          <a:xfrm>
            <a:off x="0" y="6756201"/>
            <a:ext cx="12192000" cy="101803"/>
            <a:chOff x="0" y="6756197"/>
            <a:chExt cx="12192000" cy="101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BCC1B-57C3-4F46-B553-CCC0B1DDBAA3}"/>
                </a:ext>
              </a:extLst>
            </p:cNvPr>
            <p:cNvSpPr/>
            <p:nvPr/>
          </p:nvSpPr>
          <p:spPr>
            <a:xfrm>
              <a:off x="0" y="6756197"/>
              <a:ext cx="2438401" cy="101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75C19-5E31-8E42-AD36-BB13D3A2496C}"/>
                </a:ext>
              </a:extLst>
            </p:cNvPr>
            <p:cNvSpPr/>
            <p:nvPr/>
          </p:nvSpPr>
          <p:spPr>
            <a:xfrm>
              <a:off x="2438401" y="6756197"/>
              <a:ext cx="2438401" cy="101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EE55E6-7A9C-8145-B980-DACD8B60F08D}"/>
                </a:ext>
              </a:extLst>
            </p:cNvPr>
            <p:cNvSpPr/>
            <p:nvPr/>
          </p:nvSpPr>
          <p:spPr>
            <a:xfrm>
              <a:off x="4876797" y="6756197"/>
              <a:ext cx="2438401" cy="1018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B432D-F70A-8949-B1FE-B01DFB5FFD3C}"/>
                </a:ext>
              </a:extLst>
            </p:cNvPr>
            <p:cNvSpPr/>
            <p:nvPr/>
          </p:nvSpPr>
          <p:spPr>
            <a:xfrm>
              <a:off x="7315198" y="6756197"/>
              <a:ext cx="2438401" cy="101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AA1B7-94C7-C644-8917-B584C4471D16}"/>
                </a:ext>
              </a:extLst>
            </p:cNvPr>
            <p:cNvSpPr/>
            <p:nvPr/>
          </p:nvSpPr>
          <p:spPr>
            <a:xfrm>
              <a:off x="9753599" y="6756197"/>
              <a:ext cx="2438401" cy="1018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2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4116" r:id="rId2"/>
    <p:sldLayoutId id="2147484117" r:id="rId3"/>
    <p:sldLayoutId id="2147484139" r:id="rId4"/>
    <p:sldLayoutId id="2147484114" r:id="rId5"/>
    <p:sldLayoutId id="2147484121" r:id="rId6"/>
    <p:sldLayoutId id="2147484126" r:id="rId7"/>
    <p:sldLayoutId id="2147484129" r:id="rId8"/>
    <p:sldLayoutId id="2147484130" r:id="rId9"/>
    <p:sldLayoutId id="2147484131" r:id="rId10"/>
    <p:sldLayoutId id="2147484132" r:id="rId11"/>
    <p:sldLayoutId id="2147484118" r:id="rId12"/>
    <p:sldLayoutId id="2147484134" r:id="rId13"/>
    <p:sldLayoutId id="2147484135" r:id="rId14"/>
    <p:sldLayoutId id="2147484136" r:id="rId15"/>
    <p:sldLayoutId id="2147484143" r:id="rId16"/>
    <p:sldLayoutId id="2147484137" r:id="rId17"/>
    <p:sldLayoutId id="2147484138" r:id="rId18"/>
    <p:sldLayoutId id="2147484140" r:id="rId19"/>
    <p:sldLayoutId id="2147484141" r:id="rId20"/>
    <p:sldLayoutId id="2147484133" r:id="rId21"/>
    <p:sldLayoutId id="2147484142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E47D2363-1A07-2048-9E7F-03038999EF00}"/>
              </a:ext>
            </a:extLst>
          </p:cNvPr>
          <p:cNvGrpSpPr/>
          <p:nvPr userDrawn="1"/>
        </p:nvGrpSpPr>
        <p:grpSpPr>
          <a:xfrm>
            <a:off x="0" y="6756201"/>
            <a:ext cx="12192000" cy="101803"/>
            <a:chOff x="0" y="6756197"/>
            <a:chExt cx="12192000" cy="101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BCC1B-57C3-4F46-B553-CCC0B1DDBAA3}"/>
                </a:ext>
              </a:extLst>
            </p:cNvPr>
            <p:cNvSpPr/>
            <p:nvPr/>
          </p:nvSpPr>
          <p:spPr>
            <a:xfrm>
              <a:off x="0" y="6756197"/>
              <a:ext cx="2438401" cy="101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75C19-5E31-8E42-AD36-BB13D3A2496C}"/>
                </a:ext>
              </a:extLst>
            </p:cNvPr>
            <p:cNvSpPr/>
            <p:nvPr/>
          </p:nvSpPr>
          <p:spPr>
            <a:xfrm>
              <a:off x="2438401" y="6756197"/>
              <a:ext cx="2438401" cy="101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EE55E6-7A9C-8145-B980-DACD8B60F08D}"/>
                </a:ext>
              </a:extLst>
            </p:cNvPr>
            <p:cNvSpPr/>
            <p:nvPr/>
          </p:nvSpPr>
          <p:spPr>
            <a:xfrm>
              <a:off x="4876797" y="6756197"/>
              <a:ext cx="2438401" cy="1018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B432D-F70A-8949-B1FE-B01DFB5FFD3C}"/>
                </a:ext>
              </a:extLst>
            </p:cNvPr>
            <p:cNvSpPr/>
            <p:nvPr/>
          </p:nvSpPr>
          <p:spPr>
            <a:xfrm>
              <a:off x="7315198" y="6756197"/>
              <a:ext cx="2438401" cy="101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AA1B7-94C7-C644-8917-B584C4471D16}"/>
                </a:ext>
              </a:extLst>
            </p:cNvPr>
            <p:cNvSpPr/>
            <p:nvPr/>
          </p:nvSpPr>
          <p:spPr>
            <a:xfrm>
              <a:off x="9753599" y="6756197"/>
              <a:ext cx="2438401" cy="1018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2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48" r:id="rId2"/>
    <p:sldLayoutId id="2147484147" r:id="rId3"/>
    <p:sldLayoutId id="2147484146" r:id="rId4"/>
    <p:sldLayoutId id="214748414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BCC263-A6E8-EA4E-A8AF-F211DC0469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89769" y="4567708"/>
            <a:ext cx="5809702" cy="4458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ctr"/>
            <a:r>
              <a:rPr lang="fr-FR">
                <a:solidFill>
                  <a:srgbClr val="7B949E"/>
                </a:solidFill>
                <a:latin typeface="Poppins"/>
                <a:cs typeface="Poppins"/>
              </a:rPr>
              <a:t>ZOUGGARI Taha</a:t>
            </a:r>
          </a:p>
          <a:p>
            <a:pPr algn="ctr"/>
            <a:r>
              <a:rPr lang="fr-FR">
                <a:solidFill>
                  <a:srgbClr val="7B949E"/>
                </a:solidFill>
                <a:latin typeface="Poppins"/>
                <a:cs typeface="Poppins"/>
              </a:rPr>
              <a:t>TOUJANI  Mohamed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F34B6AE-E982-644B-96B0-D04E84CB1046}"/>
              </a:ext>
            </a:extLst>
          </p:cNvPr>
          <p:cNvSpPr txBox="1">
            <a:spLocks/>
          </p:cNvSpPr>
          <p:nvPr/>
        </p:nvSpPr>
        <p:spPr>
          <a:xfrm>
            <a:off x="1804314" y="3104244"/>
            <a:ext cx="8589270" cy="5438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Poppins"/>
                <a:cs typeface="Poppins"/>
              </a:rPr>
              <a:t>Projet Fondements de L’Informatique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4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28D4BE-C5CD-AF55-D149-322D00AFFC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KD_Table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C47EB-2DEA-BD19-6908-68CA4BD39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Autre</a:t>
            </a:r>
            <a:r>
              <a:rPr lang="en-US"/>
              <a:t> </a:t>
            </a:r>
            <a:r>
              <a:rPr lang="en-US" err="1"/>
              <a:t>Raisonnement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67478-5C61-B488-DB7F-2ECFA0C29A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DB7C9-6FE3-E047-EACB-B42BC05A1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23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25227-3A87-4E27-A891-A4C9F5B06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3" y="503590"/>
            <a:ext cx="6314112" cy="387350"/>
          </a:xfrm>
        </p:spPr>
        <p:txBody>
          <a:bodyPr/>
          <a:lstStyle/>
          <a:p>
            <a:r>
              <a:rPr lang="en-US"/>
              <a:t>Representation KD Table et </a:t>
            </a:r>
            <a:r>
              <a:rPr lang="en-US" err="1"/>
              <a:t>ses</a:t>
            </a:r>
            <a:r>
              <a:rPr lang="en-US"/>
              <a:t> </a:t>
            </a:r>
            <a:r>
              <a:rPr lang="en-US" err="1"/>
              <a:t>méthodes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309EB-9485-800E-7853-E7A422F0FE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A341D-19DC-6E80-96B1-468DC1A0CA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81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BA92E-72D2-3E86-76D9-9EC2E256D304}"/>
              </a:ext>
            </a:extLst>
          </p:cNvPr>
          <p:cNvSpPr txBox="1"/>
          <p:nvPr/>
        </p:nvSpPr>
        <p:spPr>
          <a:xfrm>
            <a:off x="2762250" y="2476500"/>
            <a:ext cx="76581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Table To Image : Trivial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25115-D159-F05E-EE33-0333C4012C01}"/>
              </a:ext>
            </a:extLst>
          </p:cNvPr>
          <p:cNvSpPr/>
          <p:nvPr/>
        </p:nvSpPr>
        <p:spPr>
          <a:xfrm>
            <a:off x="3543300" y="3184386"/>
            <a:ext cx="5181600" cy="314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71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2DDF-510F-78B9-1971-85E1E20C21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3" y="503590"/>
            <a:ext cx="7095162" cy="387350"/>
          </a:xfrm>
        </p:spPr>
        <p:txBody>
          <a:bodyPr/>
          <a:lstStyle/>
          <a:p>
            <a:r>
              <a:rPr lang="en-US" err="1"/>
              <a:t>Chargement</a:t>
            </a:r>
            <a:r>
              <a:rPr lang="en-US"/>
              <a:t> des données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908C8-60C7-F566-DF40-190A86BCE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B0D5-7E54-4C6C-4E05-F9AF6986AE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7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6F0F9-BDCE-F385-EB2F-BC678A283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3" y="509940"/>
            <a:ext cx="6371262" cy="387350"/>
          </a:xfrm>
        </p:spPr>
        <p:txBody>
          <a:bodyPr/>
          <a:lstStyle/>
          <a:p>
            <a:r>
              <a:rPr lang="en-US"/>
              <a:t>Principe du </a:t>
            </a:r>
            <a:r>
              <a:rPr lang="en-US" err="1"/>
              <a:t>changement</a:t>
            </a:r>
            <a:r>
              <a:rPr lang="en-US"/>
              <a:t> des couleurs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3B207-A36F-AF75-F43E-8311FA4C3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- Manipulation des tables de couleurs</a:t>
            </a:r>
          </a:p>
          <a:p>
            <a:r>
              <a:rPr lang="en-US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911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2B59A-D4C3-FCD9-9438-0A6BB6EDF6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Image </a:t>
            </a:r>
            <a:r>
              <a:rPr lang="en-US" err="1"/>
              <a:t>résultat</a:t>
            </a:r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57F73-A777-22EF-8ECB-8A7ECF788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49559-C1B8-2F40-69E8-B01A93749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7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BA92E-72D2-3E86-76D9-9EC2E256D304}"/>
              </a:ext>
            </a:extLst>
          </p:cNvPr>
          <p:cNvSpPr txBox="1"/>
          <p:nvPr/>
        </p:nvSpPr>
        <p:spPr>
          <a:xfrm>
            <a:off x="2762250" y="2476500"/>
            <a:ext cx="76581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Table To KD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25115-D159-F05E-EE33-0333C4012C01}"/>
              </a:ext>
            </a:extLst>
          </p:cNvPr>
          <p:cNvSpPr/>
          <p:nvPr/>
        </p:nvSpPr>
        <p:spPr>
          <a:xfrm>
            <a:off x="3543300" y="3184386"/>
            <a:ext cx="5181600" cy="314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10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28D4BE-C5CD-AF55-D149-322D00AFFC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KDTree.h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C47EB-2DEA-BD19-6908-68CA4BD39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Autre</a:t>
            </a:r>
            <a:r>
              <a:rPr lang="en-US"/>
              <a:t> </a:t>
            </a:r>
            <a:r>
              <a:rPr lang="en-US" err="1"/>
              <a:t>Raisonnement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67478-5C61-B488-DB7F-2ECFA0C29A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DB7C9-6FE3-E047-EACB-B42BC05A1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0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4A3DF-2914-7873-88C7-904F3A13A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Create_kdtree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1C73-18F2-252E-47E5-C5F40DECE8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8C62-D1A8-7208-9652-F15CF6411D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60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4A3DF-2914-7873-88C7-904F3A13A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Destroy_kdtree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1C73-18F2-252E-47E5-C5F40DECE8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8C62-D1A8-7208-9652-F15CF6411D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0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A98054-73B8-E1DA-4B43-1516E9FB79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9971" y="2366166"/>
            <a:ext cx="3332379" cy="494398"/>
          </a:xfrm>
        </p:spPr>
        <p:txBody>
          <a:bodyPr/>
          <a:lstStyle/>
          <a:p>
            <a:r>
              <a:rPr lang="en-US"/>
              <a:t>La </a:t>
            </a:r>
            <a:r>
              <a:rPr lang="en-US" err="1"/>
              <a:t>Colorimétrie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0761-6BDA-E096-466A-AE3A52A80B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49971" y="3616007"/>
            <a:ext cx="4122854" cy="295722"/>
          </a:xfrm>
        </p:spPr>
        <p:txBody>
          <a:bodyPr/>
          <a:lstStyle/>
          <a:p>
            <a:r>
              <a:rPr lang="en-US"/>
              <a:t>- Image To table</a:t>
            </a:r>
          </a:p>
          <a:p>
            <a:r>
              <a:rPr lang="en-US"/>
              <a:t>- Table To Image : Trivial Method</a:t>
            </a:r>
          </a:p>
          <a:p>
            <a:r>
              <a:rPr lang="en-US"/>
              <a:t>- Table To KD Tree</a:t>
            </a:r>
          </a:p>
          <a:p>
            <a:r>
              <a:rPr lang="en-US"/>
              <a:t>- Table To Image : KD Tree method</a:t>
            </a:r>
          </a:p>
          <a:p>
            <a:r>
              <a:rPr lang="en-US"/>
              <a:t>- </a:t>
            </a:r>
            <a:r>
              <a:rPr lang="en-US" err="1"/>
              <a:t>Comparaison</a:t>
            </a:r>
            <a:r>
              <a:rPr lang="en-US"/>
              <a:t> entre les </a:t>
            </a:r>
            <a:r>
              <a:rPr lang="en-US" err="1"/>
              <a:t>méthodes</a:t>
            </a:r>
            <a:endParaRPr lang="en-US"/>
          </a:p>
          <a:p>
            <a:r>
              <a:rPr lang="en-US"/>
              <a:t>- Tests</a:t>
            </a:r>
          </a:p>
        </p:txBody>
      </p:sp>
      <p:pic>
        <p:nvPicPr>
          <p:cNvPr id="1026" name="Picture 2" descr="Codage informatique des couleurs — Wikipédia">
            <a:extLst>
              <a:ext uri="{FF2B5EF4-FFF2-40B4-BE49-F238E27FC236}">
                <a16:creationId xmlns:a16="http://schemas.microsoft.com/office/drawing/2014/main" id="{4B3D910A-CDF2-6FDE-9575-8145E925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00" y="489872"/>
            <a:ext cx="5727331" cy="566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469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4A3DF-2914-7873-88C7-904F3A13A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Destroy_kdtree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1C73-18F2-252E-47E5-C5F40DECE8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8C62-D1A8-7208-9652-F15CF6411D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18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4A3DF-2914-7873-88C7-904F3A13A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Kdtree_get_nearest_color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1C73-18F2-252E-47E5-C5F40DECE8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8C62-D1A8-7208-9652-F15CF6411D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34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BA92E-72D2-3E86-76D9-9EC2E256D304}"/>
              </a:ext>
            </a:extLst>
          </p:cNvPr>
          <p:cNvSpPr txBox="1"/>
          <p:nvPr/>
        </p:nvSpPr>
        <p:spPr>
          <a:xfrm>
            <a:off x="3019425" y="2628186"/>
            <a:ext cx="82486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/>
              <a:t>Table To Image : KD Tree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25115-D159-F05E-EE33-0333C4012C01}"/>
              </a:ext>
            </a:extLst>
          </p:cNvPr>
          <p:cNvSpPr/>
          <p:nvPr/>
        </p:nvSpPr>
        <p:spPr>
          <a:xfrm>
            <a:off x="3543300" y="3184386"/>
            <a:ext cx="5181600" cy="314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6F0F9-BDCE-F385-EB2F-BC678A283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3" y="509940"/>
            <a:ext cx="6371262" cy="387350"/>
          </a:xfrm>
        </p:spPr>
        <p:txBody>
          <a:bodyPr/>
          <a:lstStyle/>
          <a:p>
            <a:r>
              <a:rPr lang="en-US" err="1"/>
              <a:t>Similarité</a:t>
            </a:r>
            <a:r>
              <a:rPr lang="en-US"/>
              <a:t> par rapport à la </a:t>
            </a:r>
            <a:r>
              <a:rPr lang="en-US" err="1"/>
              <a:t>méthode</a:t>
            </a:r>
            <a:r>
              <a:rPr lang="en-US"/>
              <a:t> </a:t>
            </a:r>
            <a:r>
              <a:rPr lang="en-US" err="1"/>
              <a:t>triviale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3B207-A36F-AF75-F43E-8311FA4C3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36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6F0F9-BDCE-F385-EB2F-BC678A283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3" y="509940"/>
            <a:ext cx="6371262" cy="387350"/>
          </a:xfrm>
        </p:spPr>
        <p:txBody>
          <a:bodyPr/>
          <a:lstStyle/>
          <a:p>
            <a:r>
              <a:rPr lang="en-US"/>
              <a:t>Le </a:t>
            </a:r>
            <a:r>
              <a:rPr lang="en-US" err="1"/>
              <a:t>changement</a:t>
            </a:r>
            <a:r>
              <a:rPr lang="en-US"/>
              <a:t> et </a:t>
            </a:r>
            <a:r>
              <a:rPr lang="en-US" err="1"/>
              <a:t>l’utilisation</a:t>
            </a:r>
            <a:r>
              <a:rPr lang="en-US"/>
              <a:t> du KD </a:t>
            </a:r>
            <a:r>
              <a:rPr lang="en-US" err="1"/>
              <a:t>abre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3B207-A36F-AF75-F43E-8311FA4C3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73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6F0F9-BDCE-F385-EB2F-BC678A283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3" y="509940"/>
            <a:ext cx="6371262" cy="387350"/>
          </a:xfrm>
        </p:spPr>
        <p:txBody>
          <a:bodyPr/>
          <a:lstStyle/>
          <a:p>
            <a:r>
              <a:rPr lang="en-US" err="1"/>
              <a:t>Resultat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3B207-A36F-AF75-F43E-8311FA4C3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2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BA92E-72D2-3E86-76D9-9EC2E256D304}"/>
              </a:ext>
            </a:extLst>
          </p:cNvPr>
          <p:cNvSpPr txBox="1"/>
          <p:nvPr/>
        </p:nvSpPr>
        <p:spPr>
          <a:xfrm>
            <a:off x="2514600" y="2476500"/>
            <a:ext cx="78771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err="1"/>
              <a:t>Comparaison</a:t>
            </a:r>
            <a:r>
              <a:rPr lang="en-US" sz="4000"/>
              <a:t> Entre Les </a:t>
            </a:r>
            <a:r>
              <a:rPr lang="en-US" sz="4000" err="1"/>
              <a:t>Méthodes</a:t>
            </a:r>
            <a:endParaRPr lang="en-US" sz="4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25115-D159-F05E-EE33-0333C4012C01}"/>
              </a:ext>
            </a:extLst>
          </p:cNvPr>
          <p:cNvSpPr/>
          <p:nvPr/>
        </p:nvSpPr>
        <p:spPr>
          <a:xfrm>
            <a:off x="3543300" y="3184386"/>
            <a:ext cx="5181600" cy="314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58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6D3A5D-DC2D-3707-0AC5-02C1381BE9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Zelda.ppm</a:t>
            </a:r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60D0B12-3DFC-84C2-8A75-EE08EFC706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162" r="10162"/>
          <a:stretch/>
        </p:blipFill>
        <p:spPr/>
      </p:pic>
    </p:spTree>
    <p:extLst>
      <p:ext uri="{BB962C8B-B14F-4D97-AF65-F5344CB8AC3E}">
        <p14:creationId xmlns:p14="http://schemas.microsoft.com/office/powerpoint/2010/main" val="783711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CAD07-A77F-75EB-8648-1663415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12" y="915469"/>
            <a:ext cx="1181265" cy="2762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6B7256-54B3-3503-2F48-A1F990865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277" y="73478"/>
            <a:ext cx="9371637" cy="1053601"/>
          </a:xfrm>
        </p:spPr>
        <p:txBody>
          <a:bodyPr/>
          <a:lstStyle/>
          <a:p>
            <a:r>
              <a:rPr lang="en-US" sz="1600"/>
              <a:t>KD Tree Method                                                                            Trivial Method</a:t>
            </a:r>
          </a:p>
          <a:p>
            <a:r>
              <a:rPr lang="en-US" sz="1600"/>
              <a:t>Tab: 128					              Tab: 128</a:t>
            </a:r>
          </a:p>
          <a:p>
            <a:r>
              <a:rPr lang="en-US" sz="1600"/>
              <a:t>T-EX: 0.9017                                                                                     T-EX: 4.7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B010-13DD-A94C-31B3-7CF82C9B9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01305-517A-0F45-6984-2F8826FA5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69031-4003-14C1-56E3-0D092531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6" y="1439369"/>
            <a:ext cx="4190398" cy="4188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FD1A4-D4DA-4DD4-B2C0-A351A2459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26" y="1427992"/>
            <a:ext cx="4190398" cy="42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4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CAD07-A77F-75EB-8648-1663415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12" y="915469"/>
            <a:ext cx="1181265" cy="2762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B010-13DD-A94C-31B3-7CF82C9B9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01305-517A-0F45-6984-2F8826FA5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78E3DD-6077-5F03-572E-A46D2E98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6" y="1439369"/>
            <a:ext cx="4190398" cy="418879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42C8809D-CE4D-3E64-0DC1-9FA8FB1DD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277" y="73478"/>
            <a:ext cx="9371637" cy="1053601"/>
          </a:xfrm>
        </p:spPr>
        <p:txBody>
          <a:bodyPr/>
          <a:lstStyle/>
          <a:p>
            <a:r>
              <a:rPr lang="en-US" sz="1600"/>
              <a:t>KD Tree Method                                                                            Trivial Method</a:t>
            </a:r>
          </a:p>
          <a:p>
            <a:r>
              <a:rPr lang="en-US" sz="1600"/>
              <a:t>Tab: 1024                                                                                          Tab: 1024</a:t>
            </a:r>
          </a:p>
          <a:p>
            <a:r>
              <a:rPr lang="en-US" sz="1600"/>
              <a:t>T-EX: 2.38442                                                                                 T-EX: 32.435211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5AD645-B402-86CF-6D95-A21D6BAA2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24" y="1439369"/>
            <a:ext cx="4190399" cy="4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6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C25115-D159-F05E-EE33-0333C4012C01}"/>
              </a:ext>
            </a:extLst>
          </p:cNvPr>
          <p:cNvSpPr/>
          <p:nvPr/>
        </p:nvSpPr>
        <p:spPr>
          <a:xfrm>
            <a:off x="3543300" y="3184386"/>
            <a:ext cx="5181600" cy="314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53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6D3A5D-DC2D-3707-0AC5-02C1381BE9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fille.ppm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BA00700-0C00-F118-C69F-E6115B6A6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E281B-808E-1650-DDEE-467F534D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506413"/>
            <a:ext cx="5688183" cy="56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2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CAD07-A77F-75EB-8648-1663415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12" y="915469"/>
            <a:ext cx="1181265" cy="2762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6B7256-54B3-3503-2F48-A1F990865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277" y="73478"/>
            <a:ext cx="9371637" cy="1053601"/>
          </a:xfrm>
        </p:spPr>
        <p:txBody>
          <a:bodyPr/>
          <a:lstStyle/>
          <a:p>
            <a:r>
              <a:rPr lang="en-US" sz="1600"/>
              <a:t>KD Tree Method                                                                            Trivial Method</a:t>
            </a:r>
          </a:p>
          <a:p>
            <a:r>
              <a:rPr lang="en-US" sz="1600"/>
              <a:t>Tab: 1024                                                                                          Tab: 1024</a:t>
            </a:r>
          </a:p>
          <a:p>
            <a:r>
              <a:rPr lang="en-US" sz="1600"/>
              <a:t>T-EX: 3.288912				               T-EX: 6.3125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B010-13DD-A94C-31B3-7CF82C9B9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01305-517A-0F45-6984-2F8826FA5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AA156-4848-CC69-72AA-B638A526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5" y="1439369"/>
            <a:ext cx="4188798" cy="4188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8C66B-05D8-52EE-3F35-ACE872821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025" y="1439369"/>
            <a:ext cx="4190398" cy="4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9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6D3A5D-DC2D-3707-0AC5-02C1381BE9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house.ppm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BA00700-0C00-F118-C69F-E6115B6A6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93024-2F31-DD69-A629-F25BD15F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8" y="506413"/>
            <a:ext cx="5665787" cy="56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28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CAD07-A77F-75EB-8648-1663415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12" y="915469"/>
            <a:ext cx="1181265" cy="2762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6B7256-54B3-3503-2F48-A1F990865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277" y="73478"/>
            <a:ext cx="9371637" cy="1053601"/>
          </a:xfrm>
        </p:spPr>
        <p:txBody>
          <a:bodyPr/>
          <a:lstStyle/>
          <a:p>
            <a:r>
              <a:rPr lang="en-US" sz="1600"/>
              <a:t>KD Tree Method                                                                            Trivial Method</a:t>
            </a:r>
          </a:p>
          <a:p>
            <a:r>
              <a:rPr lang="en-US" sz="1600"/>
              <a:t>Tab: 1028                                                                                          Tab: 1024</a:t>
            </a:r>
          </a:p>
          <a:p>
            <a:r>
              <a:rPr lang="en-US" sz="1600"/>
              <a:t>T-EX: 2.495                                                                                      T-EX: 5.287607</a:t>
            </a:r>
          </a:p>
          <a:p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B010-13DD-A94C-31B3-7CF82C9B9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01305-517A-0F45-6984-2F8826FA5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F0BF8-B8BB-F899-B591-FF7AA2C0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5" y="1439369"/>
            <a:ext cx="4188798" cy="4188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1F08B5-54A3-E4A1-721E-FB8DF4083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025" y="1439369"/>
            <a:ext cx="4190398" cy="4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96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CAD07-A77F-75EB-8648-1663415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12" y="915469"/>
            <a:ext cx="1181265" cy="2762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6B7256-54B3-3503-2F48-A1F990865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277" y="73478"/>
            <a:ext cx="9371637" cy="1053601"/>
          </a:xfrm>
        </p:spPr>
        <p:txBody>
          <a:bodyPr/>
          <a:lstStyle/>
          <a:p>
            <a:r>
              <a:rPr lang="en-US" sz="1600"/>
              <a:t>KD Tree Method                                                                            Trivial Method</a:t>
            </a:r>
          </a:p>
          <a:p>
            <a:r>
              <a:rPr lang="en-US" sz="1600"/>
              <a:t>Tab: 1024                                                                                          Tab: 1024</a:t>
            </a:r>
          </a:p>
          <a:p>
            <a:r>
              <a:rPr lang="en-US" sz="1600"/>
              <a:t>T-EX: 3.3180                                                                                     T-EX: 5.2478</a:t>
            </a:r>
          </a:p>
          <a:p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B010-13DD-A94C-31B3-7CF82C9B9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01305-517A-0F45-6984-2F8826FA5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0175E6-58A4-6B28-3AC4-452DA673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25" y="1439369"/>
            <a:ext cx="4190398" cy="4188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3F189-CC0C-0234-A27A-53E3F0AB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87" y="1439369"/>
            <a:ext cx="4232157" cy="4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99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BA92E-72D2-3E86-76D9-9EC2E256D304}"/>
              </a:ext>
            </a:extLst>
          </p:cNvPr>
          <p:cNvSpPr txBox="1"/>
          <p:nvPr/>
        </p:nvSpPr>
        <p:spPr>
          <a:xfrm>
            <a:off x="2514600" y="2476500"/>
            <a:ext cx="78771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Tests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25115-D159-F05E-EE33-0333C4012C01}"/>
              </a:ext>
            </a:extLst>
          </p:cNvPr>
          <p:cNvSpPr/>
          <p:nvPr/>
        </p:nvSpPr>
        <p:spPr>
          <a:xfrm>
            <a:off x="3543300" y="3184386"/>
            <a:ext cx="5181600" cy="314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29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021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FEEDF-7522-7CA0-9F70-804449467E69}"/>
              </a:ext>
            </a:extLst>
          </p:cNvPr>
          <p:cNvSpPr/>
          <p:nvPr/>
        </p:nvSpPr>
        <p:spPr>
          <a:xfrm>
            <a:off x="3409951" y="1971675"/>
            <a:ext cx="5562600" cy="426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17D68-B42F-B22D-88B3-59882FF536EF}"/>
              </a:ext>
            </a:extLst>
          </p:cNvPr>
          <p:cNvSpPr txBox="1"/>
          <p:nvPr/>
        </p:nvSpPr>
        <p:spPr>
          <a:xfrm>
            <a:off x="4419600" y="3013501"/>
            <a:ext cx="3543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88887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36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EEC72E-E56A-8C0E-A089-7310F8545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379944"/>
            <a:ext cx="7177412" cy="1270441"/>
          </a:xfrm>
        </p:spPr>
        <p:txBody>
          <a:bodyPr/>
          <a:lstStyle/>
          <a:p>
            <a:r>
              <a:rPr lang="en-US"/>
              <a:t>Manipulation de tables de couleurs</a:t>
            </a:r>
          </a:p>
        </p:txBody>
      </p:sp>
    </p:spTree>
    <p:extLst>
      <p:ext uri="{BB962C8B-B14F-4D97-AF65-F5344CB8AC3E}">
        <p14:creationId xmlns:p14="http://schemas.microsoft.com/office/powerpoint/2010/main" val="178980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09129D-B838-82EC-765C-2CDC625B0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Create_color_table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2DD93-08C8-388A-05DC-D14E870D0E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02743-9E8F-646B-3110-BD842D430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5" y="1439369"/>
            <a:ext cx="4190398" cy="42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72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D02F4F-E9A6-22DE-AF09-E9A28F2E81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Destroy_color_table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D5C0-5258-9FD1-4338-8E9162A5C3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4AB79-4B03-32B6-B94E-5CBC01A1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6" y="1439369"/>
            <a:ext cx="6075904" cy="4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5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89147C-E092-1D52-8458-7A6AC182E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Color_table_duplicate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DC2DC-1796-EEF3-3886-F6A5A63A80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9216F-E716-0F70-A10F-927673F911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308EC-CAD4-B32A-5FEA-0BD085F18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6" y="1439370"/>
            <a:ext cx="9414528" cy="4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2C2565-687E-E605-7450-07AD23E8B8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Color_table_get_color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A8263D-4346-AE3A-29EA-5A292BB6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5" y="1439369"/>
            <a:ext cx="8514305" cy="34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1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4A3DF-2914-7873-88C7-904F3A13A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Color_table_sort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1C73-18F2-252E-47E5-C5F40DECE8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8C62-D1A8-7208-9652-F15CF6411D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B6A93-ADF1-4930-215A-5B19DCF8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39369"/>
            <a:ext cx="4880851" cy="4188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35B8AD-1C35-2A57-777B-A708BA2C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25" y="1439370"/>
            <a:ext cx="4880851" cy="418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27842"/>
      </p:ext>
    </p:extLst>
  </p:cSld>
  <p:clrMapOvr>
    <a:masterClrMapping/>
  </p:clrMapOvr>
</p:sld>
</file>

<file path=ppt/theme/theme1.xml><?xml version="1.0" encoding="utf-8"?>
<a:theme xmlns:a="http://schemas.openxmlformats.org/drawingml/2006/main" name="Mod�le de pr�sentation v1.1">
  <a:themeElements>
    <a:clrScheme name="ENSICA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BBBF"/>
      </a:accent1>
      <a:accent2>
        <a:srgbClr val="AEB11C"/>
      </a:accent2>
      <a:accent3>
        <a:srgbClr val="DC943B"/>
      </a:accent3>
      <a:accent4>
        <a:srgbClr val="CE5858"/>
      </a:accent4>
      <a:accent5>
        <a:srgbClr val="7B949E"/>
      </a:accent5>
      <a:accent6>
        <a:srgbClr val="AFC0C9"/>
      </a:accent6>
      <a:hlink>
        <a:srgbClr val="588DC8"/>
      </a:hlink>
      <a:folHlink>
        <a:srgbClr val="4ABBBF"/>
      </a:folHlink>
    </a:clrScheme>
    <a:fontScheme name="ENSICAE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dele-theme CLAIR-ENSICAEN 2022-MOD ENSI-V01.pptx" id="{9C6F9F28-56E2-4441-8F0F-C1A675E4FE82}" vid="{3764C3B4-9191-4C6A-BDB5-0DEDCCB3CE74}"/>
    </a:ext>
  </a:extLst>
</a:theme>
</file>

<file path=ppt/theme/theme2.xml><?xml version="1.0" encoding="utf-8"?>
<a:theme xmlns:a="http://schemas.openxmlformats.org/drawingml/2006/main" name="Mod�le de pr�sentation v1.1">
  <a:themeElements>
    <a:clrScheme name="ENSICA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BBBF"/>
      </a:accent1>
      <a:accent2>
        <a:srgbClr val="AEB11C"/>
      </a:accent2>
      <a:accent3>
        <a:srgbClr val="DC943B"/>
      </a:accent3>
      <a:accent4>
        <a:srgbClr val="CE5858"/>
      </a:accent4>
      <a:accent5>
        <a:srgbClr val="7B949E"/>
      </a:accent5>
      <a:accent6>
        <a:srgbClr val="AFC0C9"/>
      </a:accent6>
      <a:hlink>
        <a:srgbClr val="588DC8"/>
      </a:hlink>
      <a:folHlink>
        <a:srgbClr val="4ABBBF"/>
      </a:folHlink>
    </a:clrScheme>
    <a:fontScheme name="ENSICAE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e-theme CLAIR-ENSICAEN 2022-MOD ENSI-V01.pptx" id="{9C6F9F28-56E2-4441-8F0F-C1A675E4FE82}" vid="{7E9D09D0-0290-437E-840D-191AB332397F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9ADE83765644B85AFF9FD3C848686" ma:contentTypeVersion="4" ma:contentTypeDescription="Crée un document." ma:contentTypeScope="" ma:versionID="3b4e02bd5c9c49533cdf58d9ef1cecb0">
  <xsd:schema xmlns:xsd="http://www.w3.org/2001/XMLSchema" xmlns:xs="http://www.w3.org/2001/XMLSchema" xmlns:p="http://schemas.microsoft.com/office/2006/metadata/properties" xmlns:ns2="42e3bafe-c742-4145-9476-06901ffd5f5f" targetNamespace="http://schemas.microsoft.com/office/2006/metadata/properties" ma:root="true" ma:fieldsID="c0df7a91642ecfc78e3f208fc42c8eaa" ns2:_="">
    <xsd:import namespace="42e3bafe-c742-4145-9476-06901ffd5f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3bafe-c742-4145-9476-06901ffd5f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5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6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8.xml><?xml version="1.0" encoding="utf-8"?>
<Control xmlns="http://schemas.microsoft.com/VisualStudio/2011/storyboarding/control">
  <Id Name="System.Storyboarding.Common.LinkBar" Revision="1" Stencil="System.Storyboarding.Common" StencilVersion="0.1"/>
</Control>
</file>

<file path=customXml/itemProps1.xml><?xml version="1.0" encoding="utf-8"?>
<ds:datastoreItem xmlns:ds="http://schemas.openxmlformats.org/officeDocument/2006/customXml" ds:itemID="{E0CF8772-32EB-42DF-A965-531B12B79F8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161792E3-D4C9-46EF-A1B7-EF05F73B4329}">
  <ds:schemaRefs>
    <ds:schemaRef ds:uri="42e3bafe-c742-4145-9476-06901ffd5f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7FC7DE5-8BA8-4202-96C4-796F12666EB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887E934-5E3B-418F-9A7B-F047D5589439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616F0AA-0C5B-4B29-9221-AEB6DC38E57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668985D-730A-4567-9AED-B3B01C20DF7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322E1B6-B69B-4B1E-9F64-FFB1E4A65691}">
  <ds:schemaRefs>
    <ds:schemaRef ds:uri="3587bf70-de4b-48b2-905c-da7c0ace770a"/>
    <ds:schemaRef ds:uri="b4ebf394-daf6-497a-96c5-a2f8c10b38cf"/>
    <ds:schemaRef ds:uri="d769cc16-f1cc-4466-9ae0-61b2a9003851"/>
    <ds:schemaRef ds:uri="http://schemas.microsoft.com/office/2006/metadata/properties"/>
    <ds:schemaRef ds:uri="http://schemas.microsoft.com/office/infopath/2007/PartnerControls"/>
  </ds:schemaRefs>
</ds:datastoreItem>
</file>

<file path=customXml/itemProps8.xml><?xml version="1.0" encoding="utf-8"?>
<ds:datastoreItem xmlns:ds="http://schemas.openxmlformats.org/officeDocument/2006/customXml" ds:itemID="{C236396D-0385-488E-9234-CA30AE64F27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Modele-theme CLAIR-ENSICAEN 2022-MOD ENSI-V01</Template>
  <Application>Microsoft Office PowerPoint</Application>
  <PresentationFormat>Widescreen</PresentationFormat>
  <Slides>38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Mod�le de pr�sentation v1.1</vt:lpstr>
      <vt:lpstr>Mod�le de pr�sentation v1.1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Toujani</dc:creator>
  <cp:revision>1</cp:revision>
  <cp:lastPrinted>2021-09-22T12:35:12Z</cp:lastPrinted>
  <dcterms:created xsi:type="dcterms:W3CDTF">2024-01-08T20:18:20Z</dcterms:created>
  <dcterms:modified xsi:type="dcterms:W3CDTF">2024-01-10T01:00:21Z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0x010100FEF9ADE83765644B85AFF9FD3C848686</vt:lpwstr>
  </property>
  <property fmtid="{D5CDD505-2E9C-101B-9397-08002B2CF9AE}" pid="4" name="MediaServiceImageTags">
    <vt:lpwstr/>
  </property>
  <property fmtid="{D5CDD505-2E9C-101B-9397-08002B2CF9AE}" pid="5" name="MSIP_Label_fb7595bc-492f-4d88-9880-737c41c1bf4b_Enabled">
    <vt:lpwstr>true</vt:lpwstr>
  </property>
  <property fmtid="{D5CDD505-2E9C-101B-9397-08002B2CF9AE}" pid="6" name="MSIP_Label_fb7595bc-492f-4d88-9880-737c41c1bf4b_SetDate">
    <vt:lpwstr>2024-01-08T20:22:18Z</vt:lpwstr>
  </property>
  <property fmtid="{D5CDD505-2E9C-101B-9397-08002B2CF9AE}" pid="7" name="MSIP_Label_fb7595bc-492f-4d88-9880-737c41c1bf4b_Method">
    <vt:lpwstr>Standard</vt:lpwstr>
  </property>
  <property fmtid="{D5CDD505-2E9C-101B-9397-08002B2CF9AE}" pid="8" name="MSIP_Label_fb7595bc-492f-4d88-9880-737c41c1bf4b_Name">
    <vt:lpwstr>Public</vt:lpwstr>
  </property>
  <property fmtid="{D5CDD505-2E9C-101B-9397-08002B2CF9AE}" pid="9" name="MSIP_Label_fb7595bc-492f-4d88-9880-737c41c1bf4b_SiteId">
    <vt:lpwstr>430c3e75-ff03-445f-b3f4-ae2809a0b10b</vt:lpwstr>
  </property>
  <property fmtid="{D5CDD505-2E9C-101B-9397-08002B2CF9AE}" pid="10" name="MSIP_Label_fb7595bc-492f-4d88-9880-737c41c1bf4b_ActionId">
    <vt:lpwstr>9edfac24-c1e5-4e59-a84b-dbdc9810feba</vt:lpwstr>
  </property>
  <property fmtid="{D5CDD505-2E9C-101B-9397-08002B2CF9AE}" pid="11" name="MSIP_Label_fb7595bc-492f-4d88-9880-737c41c1bf4b_ContentBits">
    <vt:lpwstr>0</vt:lpwstr>
  </property>
</Properties>
</file>